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6" r:id="rId3"/>
    <p:sldId id="262" r:id="rId5"/>
    <p:sldId id="263" r:id="rId6"/>
    <p:sldId id="313" r:id="rId7"/>
    <p:sldId id="265" r:id="rId8"/>
    <p:sldId id="292" r:id="rId9"/>
    <p:sldId id="293" r:id="rId10"/>
    <p:sldId id="294" r:id="rId11"/>
    <p:sldId id="295" r:id="rId12"/>
    <p:sldId id="334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90" r:id="rId26"/>
  </p:sldIdLst>
  <p:sldSz cx="12192000" cy="6858000" type="screen4x3"/>
  <p:notesSz cx="7103745" cy="10234295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2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28:32"/>
    </inkml:context>
    <inkml:brush xml:id="br0">
      <inkml:brushProperty name="width" value="0.0730158686637878" units="cm"/>
      <inkml:brushProperty name="height" value="0.0730158686637878" units="cm"/>
      <inkml:brushProperty name="color" value="#000000"/>
      <inkml:brushProperty name="ignorePressure" value="0"/>
    </inkml:brush>
  </inkml:definitions>
  <inkml:trace contextRef="#ctx0" brushRef="#br0">27200 8050,'-50'0,"50"-25,0 0,25 25,0 0,-25-25,0 0,25 25,0 0,0 0,0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87400 43000,'0'-50,"0"25,0 0,0 0,0 0,0 0,0 0,0 0,0 0,0 0,0 0,25 0,0 0,0 50,0 0,-25 25,0 0,0 50,0 0,0 50,0 0,-25 0,0 0,0 0,0 0,0 0,0 0,-25 0,0 0,25-25,0 0,0-25,0 0,25 0,0 0,0-50,0 0,0 0,0 0,0-25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87650 44250,'0'-50,"25"50,0 0,0 25,0 0,-25 0,0 0,25 50,0 0,-25-25,0 0,0 25,0 0,0 0,0 0,0 0,0 0,0 0,0 0,-25-25,0 0,25-25,0 0,0 0,0 0,0 0,0 0,25-25,0 0,-25-50,0 0,50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88200 43300,'-50'-50,"25"50,0 0,25 25,0 0,-25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88500 44000,'50'50,"-50"0,0 0,0 0,0 0,25 25,0 0,-25 25,0 0,-25-25,0 0,0 25,0 0,0 0,0 0,0-25,0 0,0 0,0 0,25-50,0 0,0 0,0 0,0-50,0 0,0-50,0 0,50-25,0 0,0 25,0 0,-25-25,0 0,25 50,0 0,0 0,0 0,-25 0,0 0,25 25,0 0,-25 0,0 0,0 0,0 0,0 25,0 0,0 0,0 0,0 0,0 0,-25 25,0 0,25 0,0 0,-25 50,0 0,0-25,0 0,0 25,0 0,0-25,0 0,-25 25,0 0,0-25,0 0,25-25,0 0,0 0,0 0,0-50,0 0,0 0,0 0,0-50,0 0,50 25,0 0,-25 0,0 0,0-25,0 0,25 25,0 0,-25-25,0 0,25 50,0 0,-25-25,0 0,0 25,0 0,0 0,0 0,0 25,0 0,0 0,0 0,-25 25,0 0,25 25,0 0,-25 25,0 0,0 0,0 0,0 25,0 0,0-25,0 0,0 25,0 0,-25 0,0 0,25-25,0 0,0-25,0 0,0-25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87200 46700,'0'-50,"-25"100,0 0,-25-25,0 0,25 25,0 0,-25 0,0 0,0 0,0 0,0 0,0 0,0 0,0 0,-25 0,0 0,25 0,0 0,0 0,0 0,25-25,0 0,0 25,0 0,0-25,0 0,0-25,0 0,25 25,0 0,0 0,0 0,25-25,0 0,0 0,0 0,0 0,0 0,25 0,0 0,0 0,0 0,0 25,0 0,25-25,0 0,-25 25,0 0,25-25,0 0,-25 25,0 0,25-25,0 0,-25 0,0 0,0 0,0 0,0 0,0 0,0 0,0 0,-25-25,0 0,0 0,0 0,0 0,0 0,-25 0,0 0,0 0,0 0,0-25,0 0,0 25,0 0,0-25,0 0,-25 0,0 0,-25-25,0 0,0 25,0 0,0-25,0 0,0 25,0 0,0 0,0 0,25 25,0 0,25 0,0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88050 47650,'-50'0,"0"0,0 0,50-25,0 0,25 25,0 0,0 0,0 0,25 0,0 0,25 0,0 0,25 0,0 0,-25 0,0 0,25 0,0 0,-25 0,0 0,-25-25,0 0,-25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88750 46950,'0'50,"25"-25,0 0,0 25,0 0,25 0,0 0,-25 0,0 0,0 0,0 0,0 0,0 0,-25 0,0 0,0 0,0 0,-50 0,0 0,0 0,0 0,-50 0,0 0,25-25,0 0,0 0,0 0,25 0,0 0,25-25,0 0,25-25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89550 47500,'0'-50,"25"50,0 0,-25 25,0 0,25 0,0 0,0 25,0 0,-25 0,0 0,0 0,0 0,0 0,0 0,0 25,0 0,0-25,0 0,0 0,0 0,25-25,0 0,-25 0,0 0,25 0,0 0,25-25,0 0,-25 0,0 0,25-50,0 0,0-25,0 0,0 0,0 0,0 0,0 0,-25 0,0 0,-25 0,0 0,0 0,0 0,-25 0,0 0,-25 0,0 0,-25 25,0 0,0 50,0 0,25-25,0 0,-25 25,0 0,25 25,0 0,50 0,0 0,-25-25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91700 46000,'-50'0,"0"0,0 0,25 25,0 0,0-25,0 0,50 0,0 0,25 0,0 0,0 0,0 0,0 0,0 0,25 0,0 0,25 0,0 0,25 0,0 0,25 0,0 0,25 0,0 0,25 0,0 0,-25 0,0 0,-25 0,0 0,0 0,0 0,75 0,0 0,25 0,0 0,-25 0,0 0,-25 0,0 0,0 0,0 0,75 0,0 0,0 0,0 0,-75 0,0 0,-25-25,0 0,25 0,0 0,25 0,0 0,-25 0,0 0,-25 25,0 0,-50-25,0 0,-25 25,0 0,-25 0,0 0,-25 25,0 0,0 0,0 0,-25-25,0 0,-25 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92200 42200,'0'-50,"0"75,0 0,0 0,0 0,0 25,0 0,0 25,0 0,0-25,0 0,0 50,0 0,0-25,0 0,0 50,0 0,-25 0,0 0,0 0,0 0,-25 25,0 0,25-25,0 0,-25 0,0 0,25 0,0 0,-25-25,0 0,25 0,0 0,0-50,0 0,25-25,0 0,-25 0,0 0,25-50,0 0,25 0,0 0,-25-50,0 0,50 0,0 0,-25 0,0 0,0 25,0 0,0-25,0 0,0 25,0 0,0 0,0 0,0 0,0 0,0-25,0 0,25 50,0 0,0-25,0 0,0 0,0 0,-25 25,0 0,25 25,0 0,0-25,0 0,-25 25,0 0,0 25,0 0,-25 50,0 0,0 0,0 0,0 25,0 0,-25-25,0 0,0 25,0 0,-25 0,0 0,25-25,0 0,0 0,0 0,25-50,0 0,0 25,0 0,25-75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79700 43800,'0'-100,"0"50,0 0,0 25,0 0,25 0,0 0,-25 75,0 0,0 0,0 0,0 0,0 0,25 0,0 0,-25 25,0 0,0 0,0 0,0 0,0 0,-25 0,0 0,0 25,0 0,0 0,0 0,0 25,0 0,0 0,0 0,0 25,0 0,0-25,0 0,0 0,0 0,0 0,0 0,0-25,0 0,0 0,0 0,25-50,0 0,-25 0,0 0,25-25,0 0,0 0,0 0,0-50,0 0,0-25,0 0,25 0,0 0,0 0,0 0,0 0,0 0,0-25,0 0,25 25,0 0,-25-25,0 0,25 25,0 0,0 0,0 0,0 0,0 0,0 0,0 0,25-25,0 0,-25 25,0 0,-25 25,0 0,25-25,0 0,-25 25,0 0,0 25,0 0,0 0,0 0,0 0,0 0,0 50,0 0,0 0,0 0,-25 0,0 0,0 50,0 0,25-25,0 0,-25 25,0 0,0 0,0 0,0-25,0 0,-25 25,0 0,25-50,0 0,0 0,0 0,0-25,0 0,0-50,0 0,0-25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93800 43400,'-50'0,"25"50,0 0,-25 25,0 0,25 0,0 0,-25 50,0 0,0-25,0 0,25 25,0 0,0-25,0 0,0 0,0 0,25 0,0 0,0-50,0 0,25 0,0 0,25-25,0 0,25-25,0 0,-50 0,0 0,0-50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94000 44150,'50'0,"-25"-25,0 0,25 25,0 0,25 0,0 0,-25-25,0 0,50 0,0 0,-25 25,0 0,0-25,0 0,-25 0,0 0,-25 25,0 0,0-25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95000 43050,'-50'0,"25"0,0 0,0 50,0 0,0-25,0 0,0 75,0 0,-25 0,0 0,25 25,0 0,-25 0,0 0,0 0,0 0,25 0,0 0,-25 0,0 0,50 0,0 0,0-50,0 0,0-25,0 0,25 0,0 0,25-50,0 0,0 0,0 0,50-50,0 0,0 0,0 0,-50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95550 44200,'-50'0,"75"0,0 0,25 0,0 0,0 0,0 0,0 0,0 0,25 0,0 0,-25 0,0 0,0-25,0 0,0 25,0 0,0 0,0 0,-25-25,0 0,0 25,0 0,0-25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96200 43500,'-50'200,"25"-75,0 0,0-50,0 0,0 50,0 0,0 0,0 0,0-25,0 0,0 25,0 0,25-50,0 0,0-25,0 0,25-50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97450 43750,'-50'-50,"25"50,0 0,0 0,0 0,25 25,0 0,-25 0,0 0,0 25,0 0,0 0,0 0,-25 25,0 0,0-25,0 0,0 25,0 0,0 0,0 0,0 0,0 0,25-25,0 0,0 0,0 0,0 0,0 0,25-25,0 0,0 0,0 0,0 0,0 0,25 0,0 0,0-25,0 0,0 0,0 0,25 0,0 0,25 0,0 0,0-25,0 0,0-25,0 0,0 25,0 0,0 0,0 0,-25-25,0 0,-25 0,0 0,0 25,0 0,-25-25,0 0,0 0,0 0,0 25,0 0,-50-25,0 0,-25 25,0 0,0 0,0 0,25 25,0 0,25-25,0 0,25 0,0 0,-25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97950 43200,'0'50,"25"-25,0 0,0-25,0 0,0 50,0 0,-25-25,0 0,25 50,0 0,25 0,0 0,-25 0,0 0,-25 25,0 0,0 25,0 0,-25-25,0 0,-25 25,0 0,0-25,0 0,-25-25,0 0,25 0,0 0,0-50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98950 44500,'50'0,"0"0,0 0,25 0,0 0,0 0,0 0,25-25,0 0,25 25,0 0,-25 0,0 0,-25-25,0 0,-25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101600 42700,'0'-50,"0"75,0 0,0 0,0 0,0 25,0 0,-25 25,0 0,0 0,0 0,-25 50,0 0,0-25,0 0,0 0,0 0,0 25,0 0,-25 0,0 0,25-25,0 0,0 0,0 0,25 0,0 0,0-25,0 0,0-50,0 0,25 0,0 0,-25 0,0 0,25-50,0 0,25-25,0 0,0 0,0 0,0-25,0 0,25 25,0 0,-25 0,0 0,25 25,0 0,0-25,0 0,0 0,0 0,0 25,0 0,0 0,0 0,0 0,0 0,0 0,0 0,-25 0,0 0,0 25,0 0,0-25,0 0,0 25,0 0,-25 25,0 0,0 0,0 0,0 50,0 0,-25 0,0 0,-25 0,0 0,25 25,0 0,-25-25,0 0,25 0,0 0,25 0,0 0,0-50,0 0,0 0,0 0,50-25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102550 44050,'-50'0,"25"50,0 0,0 0,0 0,-25 50,0 0,0 0,0 0,0 0,0 0,25 25,0 0,0-25,0 0,25-25,0 0,25-25,0 0,25-25,0 0,0-25,0 0,0 0,0 0,25-25,0 0,-50 0,0 0,0-25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81550 43800,'-50'0,"25"50,0 0,0 0,0 0,0 0,0 0,-25 25,0 0,25 0,0 0,0 0,0 0,0 0,0 0,0-25,0 0,25 25,0 0,-25-50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102700 44500,'50'0,"-25"-25,0 0,25 25,0 0,-25 0,0 0,50-25,0 0,-25 25,0 0,25 0,0 0,0-25,0 0,-25 25,0 0,-25-25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103350 43900,'-100'150,"75"-75,0 0,-25 25,0 0,25 0,0 0,0 0,0 0,0-25,0 0,25-25,0 0,25 0,0 0,0-50,0 0,25 0,0 0,25 0,0 0,0-50,0 0,25 0,0 0,-50 0,0 0,0 25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104550 43600,'0'50,"25"-25,0 0,0 25,0 0,-25 25,0 0,25 0,0 0,-25 25,0 0,0 0,0 0,-50 25,0 0,0 0,0 0,-25 25,0 0,0-25,0 0,0-25,0 0,0-50,0 0,25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100450 45950,'50'0,"-25"0,0 0,0 0,0 0,0 0,0 0,0 25,0 0,25 0,0 0,0-25,0 0,0 25,0 0,0-25,0 0,25 0,0 0,0 0,0 0,0 0,0 0,25 0,0 0,-25 0,0 0,0 0,0 0,0 0,0 0,0 0,0 0,0 0,0 0,-25 25,0 0,25-25,0 0,0 0,0 0,25 25,0 0,0-25,0 0,50 25,0 0,-25-25,0 0,0 0,0 0,0 0,0 0,0 0,0 0,-50 0,0 0,25 0,0 0,-25 0,0 0,25 0,0 0,-25 25,0 0,0-25,0 0,-25 25,0 0,-25-25,0 0,-25 25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98000 47900,'0'-50,"0"25,0 0,25 25,0 0,-25-25,0 0,-25 25,0 0,0 25,0 0,-25 0,0 0,25 25,0 0,-25-25,0 0,0 25,0 0,-25 0,0 0,0 0,0 0,0 0,0 0,25 0,0 0,-25-25,0 0,25 25,0 0,0-25,0 0,25 0,0 0,25 0,0 0,0 0,0 0,0 0,0 0,50-25,0 0,-25 0,0 0,50 25,0 0,0-25,0 0,0 0,0 0,25 0,0 0,-25 0,0 0,25 25,0 0,0-25,0 0,-25 0,0 0,0 0,0 0,0 0,0 0,0-25,0 0,25 25,0 0,-50-25,0 0,25 0,0 0,-50 0,0 0,0 0,0 0,0 0,0 0,-25 0,0 0,-25-25,0 0,-25 25,0 0,-25 0,0 0,25 0,0 0,-25-25,0 0,0 25,0 0,0-25,0 0,25 25,0 0,0-25,0 0,25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4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100700 46050,'0'-50,"25"50,0 0,-25-25,0 0,25 25,0 0,0-25,0 0,0 25,0 0,0 0,0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81150 50600,'0'-50,"0"25,0 0,0 0,0 0,25 25,0 0,-25 25,0 0,0 0,0 0,0 0,0 0,0 25,0 0,0 0,0 0,0 0,0 0,0 25,0 0,0-25,0 0,25 25,0 0,-25 0,0 0,0 0,0 0,0 0,0 0,0-25,0 0,0 25,0 0,0 0,0 0,-25 0,0 0,25 0,0 0,-25 0,0 0,25 0,0 0,-25 0,0 0,0-25,0 0,25 25,0 0,-25-25,0 0,25 0,0 0,-25 0,0 0,0 0,0 0,25-25,0 0,-25 0,0 0,25 0,0 0,0-50,0 0,0 0,0 0,25-50,0 0,0 50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0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81100 53050,'0'-50,"0"25,0 0,0 0,0 0,0 0,0 0,0 0,0 0,25 0,0 0,-25 0,0 0,0 0,0 0,0 0,0 0,25 0,0 0,-25-25,0 0,0 25,0 0,25 0,0 0,0-25,0 0,0 25,0 0,0-25,0 0,0 25,0 0,0 0,0 0,25-25,0 0,-25 25,0 0,25 0,0 0,-25 25,0 0,25 0,0 0,-25 0,0 0,0 0,0 0,0 25,0 0,0 0,0 0,-25 0,0 0,25 25,0 0,-25 0,0 0,0 25,0 0,0 25,0 0,0-25,0 0,0 0,0 0,0 25,0 0,0 0,0 0,0-25,0 0,0 25,0 0,0-25,0 0,0-25,0 0,0-25,0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83300 51650,'0'-50,"0"25,0 0,0 0,0 0,-25 50,0 0,25 0,0 0,-25 25,0 0,0 0,0 0,0 25,0 0,0 25,0 0,0-25,0 0,0 25,0 0,0 0,0 0,0-25,0 0,0 25,0 0,25-25,0 0,0 25,0 0,25-50,0 0,25 0,0 0,25-25,0 0,0-25,0 0,-50 0,0 0,0-25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83200 50450,'-50'0,"25"25,0 0,0 50,0 0,0 0,0 0,-25 25,0 0,0 0,0 0,25 25,0 0,-25-25,0 0,50-50,0 0,-25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81800 44850,'-50'0,"25"0,0 0,25 25,0 0,0 0,0 0,-25 75,0 0,0 0,0 0,0 25,0 0,-25 25,0 0,25 0,0 0,25-25,0 0,-25 0,0 0,25-50,0 0,25 0,0 0,0-25,0 0,25-25,0 0,0-25,0 0,0 0,0 0,-25-50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83600 52600,'-50'0,"50"-25,0 0,50 25,0 0,-25 0,0 0,50-25,0 0,0 25,0 0,0-25,0 0,25 25,0 0,-50-25,0 0,75 0,0 0,-100 25,0 0,50-25,0 0,-50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84700 51200,'-100'50,"50"0,0 0,25-25,0 0,-25 100,0 0,25-75,0 0,-50 125,0 0,50-125,0 0,-25 200,0 0,50-200,0 0,0 0,0 0,0 50,0 0,0-50,0 0,0-25,0 0,0 50,0 0,50-25,0 0,25-25,0 0,0 0,0 0,25-25,0 0,25-50,0 0,-75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85650 51400,'0'50,"25"25,0 0,-25-25,0 0,50 125,0 0,-25-150,0 0,-25 50,0 0,25 25,0 0,-25-50,0 0,0 0,0 0,0 50,0 0,-25-50,0 0,-50 75,0 0,50-75,0 0,-75 150,0 0,50-150,0 0,0 0,0 0,0-25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87100 50650,'50'0,"-25"25,0 0,-25 0,0 0,0 25,0 0,25-25,0 0,-25 25,0 0,0 0,0 0,0-25,0 0,0 25,0 0,0-25,0 0,0 25,0 0,0-25,0 0,25 50,0 0,-25-50,0 0,25 50,0 0,0-25,0 0,0-50,0 0,0 25,0 0,0-25,0 0,0 0,0 0,25-50,0 0,-25 0,0 0,25 25,0 0,-25-25,0 0,0 25,0 0,75-50,0 0,-75 50,0 0,0 0,0 0,25-25,0 0,0 50,0 0,-25-25,0 0,50-25,0 0,-50 50,0 0,25-25,0 0,-25 25,0 0,25-25,0 0,25 0,0 0,-25 0,0 0,-25 0,0 0,0 25,0 0,25-25,0 0,-25 25,0 0,0 0,0 0,0 0,0 0,0 0,0 0,-25 25,0 0,0 0,0 0,25 25,0 0,-25-25,0 0,25 50,0 0,-25-25,0 0,-25 25,0 0,25-25,0 0,-25 75,0 0,25-100,0 0,-25 25,0 0,25 0,0 0,-25-50,0 0,25 25,0 0,0 0,0 0,0 0,0 0,-25-25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87050 52800,'0'-50,"25"50,0 0,0 0,0 0,25 0,0 0,0 0,0 0,0-25,0 0,0 25,0 0,0 0,0 0,0 0,0 0,25 0,0 0,-25-25,0 0,50 25,0 0,-25-25,0 0,100 0,0 0,-125 25,0 0,100-25,0 0,-125 25,0 0,50 0,0 0,-50 0,0 0,0 0,0 0,-25 25,0 0,0 0,0 0,-25 0,0 0,0-25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2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87100 53400,'0'50,"25"-25,0 0,125 0,0 0,-100-25,0 0,0 0,0 0,0 0,0 0,0 0,0 0,0 0,0 0,75 0,0 0,25 0,0 0,-25-25,0 0,0 0,0 0,-100 25,0 0,25-25,0 0,0 25,0 0,-25 0,0 0,0 0,0 0,-25-25,0 0,0 50,0 0,0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3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88000 50550,'0'-50,"0"25,0 0,-25 25,0 0,0 25,0 0,-25 0,0 0,0 0,0 0,25 0,0 0,0 0,0 0,-50 0,0 0,50-25,0 0,-25 25,0 0,25 0,0 0,0-25,0 0,0 25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1:3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87450 50850,'-50'0,"50"-25,0 0,0 0,0 0,0 0,0 0,25 25,0 0,-25-25,0 0,25 25,0 0,0-25,0 0,25 0,0 0,-25 25,0 0,50-25,0 0,-25 0,0 0,25 25,0 0,-25 0,0 0,-25-25,0 0,0 25,0 0,0 0,0 0,25 0,0 0,-25-25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92200 50200,'0'-50,"0"25,0 0,0 0,0 0,0 0,0 0,0 0,0 0,0 0,0 0,0 50,0 0,0 25,0 0,0 0,0 0,0 0,0 0,-25 0,0 0,25 25,0 0,-25 25,0 0,25-25,0 0,-25 50,0 0,0 0,0 0,0 50,0 0,0-25,0 0,0 25,0 0,0-50,0 0,-25 0,0 0,25-25,0 0,0-25,0 0,25-25,0 0,0-25,0 0,-25-25,0 0,25-50,0 0,25 0,0 0,0-25,0 0,0 0,0 0,25 0,0 0,-25 0,0 0,0 0,0 0,0 0,0 0,0 0,0 0,25 0,0 0,-25 25,0 0,0 0,0 0,25 0,0 0,-25 25,0 0,0 0,0 0,0 25,0 0,25 0,0 0,-50 25,0 0,25 25,0 0,0 25,0 0,-25 0,0 0,0 0,0 0,0 25,0 0,0-25,0 0,0 0,0 0,0 0,0 0,0-25,0 0,0 0,0 0,0-25,0 0,25-25,0 0,0-25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93800 51200,'0'-50,"0"25,0 0,-50 50,0 0,25 25,0 0,0 25,0 0,-25 50,0 0,0 25,0 0,0-25,0 0,0 25,0 0,25-25,0 0,25-50,0 0,25 0,0 0,50-25,0 0,-25-25,0 0,50 0,0 0,-25-50,0 0,0 0,0 0,-25-50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82050 45850,'0'-50,"25"50,0 0,0 0,0 0,25 0,0 0,-25 0,0 0,50 0,0 0,-25 0,0 0,25 0,0 0,-25-25,0 0,-25 25,0 0,0-25,0 0,0 0,0 0,0 0,0 0,-25 0,0 0,25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93900 51950,'-50'0,"75"0,0 0,25-25,0 0,0 25,0 0,25-25,0 0,0 25,0 0,0-25,0 0,0 25,0 0,0 0,0 0,-25-25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94550 50700,'-50'100,"25"-75,0 0,0 25,0 0,0 50,0 0,0-25,0 0,0 0,0 0,0 100,0 0,25-100,0 0,-25 75,0 0,0 0,0 0,25-25,0 0,0-50,0 0,25-25,0 0,25-25,0 0,0-25,0 0,25 0,0 0,0-50,0 0,0 0,0 0,-25 25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95050 52200,'-50'0,"100"0,0 0,-25 0,0 0,25 0,0 0,50 0,0 0,-25 0,0 0,0 0,0 0,0-25,0 0,-25 25,0 0,0-25,0 0,0 25,0 0,-25-25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95950 51100,'-50'100,"0"0,0 0,25-25,0 0,0 0,0 0,0 75,0 0,25-100,0 0,-25 25,0 0,0 25,0 0,25-50,0 0,0 25,0 0,0-25,0 0,25 0,0 0,0-25,0 0,0-25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96750 51650,'0'-50,"0"100,0 0,-25 0,0 0,0 0,0 0,-25 25,0 0,0 0,0 0,0 0,0 0,0 25,0 0,25-25,0 0,0-25,0 0,-25 25,0 0,50-50,0 0,0 25,0 0,0-25,0 0,50-25,0 0,-25 0,0 0,25 0,0 0,25 0,0 0,0 0,0 0,0-25,0 0,0 0,0 0,0 0,0 0,0-25,0 0,0 25,0 0,-50-25,0 0,0 0,0 0,-25 25,0 0,0-50,0 0,-50 25,0 0,0 0,0 0,-25 0,0 0,25 25,0 0,25-25,0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97850 51100,'50'50,"-25"0,0 0,0-25,0 0,0 75,0 0,0-50,0 0,25 50,0 0,-25 25,0 0,0 0,0 0,0 0,0 0,-25 0,0 0,-50 0,0 0,-25 25,0 0,0-50,0 0,-25-25,0 0,50-50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80500 57000,'0'-50,"0"25,0 0,0 0,0 0,0 0,0 0,0 0,0 0,25 0,0 0,-25 0,0 0,25 25,0 0,-25-25,0 0,0 50,0 0,0 0,0 0,0 50,0 0,0-25,0 0,0 25,0 0,0 0,0 0,0 25,0 0,0 0,0 0,-25 25,0 0,0 0,0 0,0 0,0 0,-25 25,0 0,25-25,0 0,-25-25,0 0,0 25,0 0,0-25,0 0,25 0,0 0,0-50,0 0,25 0,0 0,-25-25,0 0,50-75,0 0,0-25,0 0,25 0,0 0,0 0,0 0,-25 0,0 0,25 0,0 0,-25 25,0 0,25-25,0 0,0 0,0 0,-25 25,0 0,25-25,0 0,0 25,0 0,0 25,0 0,-25 0,0 0,0 0,0 0,25 25,0 0,-25 25,0 0,-25 0,0 0,25 50,0 0,-25 0,0 0,0 25,0 0,0 0,0 0,-25 0,0 0,0 25,0 0,0-25,0 0,25 0,0 0,-25-50,0 0,25 25,0 0,0-50,0 0,25-25,0 0,0-25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82150 58300,'-50'-50,"25"50,0 0,0 25,0 0,25 0,0 0,-50 25,0 0,25 25,0 0,0 25,0 0,-25 25,0 0,0-25,0 0,25 0,0 0,25 25,0 0,0-50,0 0,25-25,0 0,50 0,0 0,0-25,0 0,25-25,0 0,25 0,0 0,-75-25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82800 58850,'-50'0,"75"0,0 0,25 0,0 0,0 0,0 0,25 0,0 0,0 0,0 0,0 0,0 0,0-25,0 0,0 25,0 0,0-25,0 0,-50 25,0 0,0-25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83650 57700,'-50'150,"0"-25,0 0,25 0,0 0,0 0,0 0,0 0,0 0,0 0,0 0,0 0,0 0,25-25,0 0,0 0,0 0,25-25,0 0,0-50,0 0,25-25,0 0,25 0,0 0,25-25,0 0,0-25,0 0,0 25,0 0,25-25,0 0,-100 50,0 0,25-25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82900 44850,'-50'50,"25"25,0 0,0 25,0 0,0 25,0 0,0 25,0 0,25 0,0 0,0 0,0 0,25-25,0 0,0-25,0 0,25-50,0 0,0 0,0 0,0-25,0 0,25-25,0 0,-25-25,0 0,-25 0,0 0,0-25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84800 58950,'-50'0,"25"0,0 0,25 25,0 0,25-25,0 0,50 0,0 0,-25 0,0 0,25 0,0 0,25 0,0 0,-50 0,0 0,0 0,0 0,25 0,0 0,-50-25,0 0,0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85500 58350,'-50'100,"0"25,0 0,25 0,0 0,0 0,0 0,0 0,0 0,0-50,0 0,25 0,0 0,0-25,0 0,25-25,0 0,0-25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86450 58750,'-50'-50,"25"50,0 0,0 0,0 0,25 25,0 0,-25 0,0 0,0 25,0 0,0 0,0 0,-25 25,0 0,25 0,0 0,-25-25,0 0,0 25,0 0,25 0,0 0,0 0,0 0,0-50,0 0,25 25,0 0,-25-25,0 0,50-25,0 0,0 0,0 0,25 0,0 0,0 0,0 0,0 0,0 0,25 0,0 0,-25-25,0 0,0 25,0 0,0 0,0 0,0 0,0 0,0 0,0 0,-25-25,0 0,25 0,0 0,-50-25,0 0,25 0,0 0,0 0,0 0,-25 0,0 0,-25 0,0 0,0-25,0 0,-50 25,0 0,25 0,0 0,-25 25,0 0,25 0,0 0,25 0,0 0,-25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1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87450 58450,'100'100,"-75"-25,0 0,0-25,0 0,25 25,0 0,-50 0,0 0,0 25,0 0,0 0,0 0,-50 50,0 0,-50-25,0 0,25 0,0 0,0-75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89200 57950,'0'-50,"-25"50,0 0,25-25,0 0,-25 25,0 0,0 0,0 0,0 0,0 0,0 0,0 0,-25 25,0 0,25-25,0 0,-25 25,0 0,25-25,0 0,-25 25,0 0,25 0,0 0,0 0,0 0,0 0,0 0,0 0,0 0,25 0,0 0,-25 25,0 0,25-25,0 0,0 0,0 0,0 25,0 0,0 0,0 0,25-25,0 0,0 25,0 0,0-25,0 0,0-25,0 0,0 25,0 0,25 0,0 0,-25-25,0 0,25 0,0 0,0 0,0 0,0-25,0 0,25 0,0 0,-25 0,0 0,0-25,0 0,0 0,0 0,0 0,0 0,0 0,0 0,-25 25,0 0,0-25,0 0,0 25,0 0,0 0,0 0,-25-25,0 0,25 50,0 0,0-25,0 0,0 0,0 0,0 25,0 0,0 25,0 0,0 0,0 0,0 25,0 0,0-25,0 0,0 25,0 0,0 0,0 0,-25 0,0 0,25 0,0 0,0-25,0 0,-25 25,0 0,0 0,0 0,0-25,0 0,-25 0,0 0,25 0,0 0,-25 0,0 0,0-25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88250 59400,'100'0,"-50"0,0 0,0 25,0 0,0-25,0 0,25 25,0 0,25 0,0 0,-25-25,0 0,25 0,0 0,0 0,0 0,-25 0,0 0,0 0,0 0,25 0,0 0,-25 0,0 0,0 0,0 0,-25-25,0 0,0 25,0 0,-25 0,0 0,-50 0,0 0,-25 25,0 0,-25 0,0 0,25 0,0 0,0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2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88450 60150,'50'50,"-25"-25,0 0,50 0,0 0,0-25,0 0,25 0,0 0,0 25,0 0,0-25,0 0,-25 0,0 0,25 0,0 0,0-25,0 0,0 0,0 0,0 25,0 0,0 0,0 0,-50 0,0 0,0 0,0 0,-50 25,0 0,-50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92600 58250,'50'-50,"-25"50,0 0,0 25,0 0,-25 25,0 0,0-25,0 0,25 25,0 0,-25 25,0 0,0 0,0 0,0 0,0 0,0 0,0 0,0 25,0 0,-25 0,0 0,0 25,0 0,0 0,0 0,0-25,0 0,0 25,0 0,25-50,0 0,-25 0,0 0,0 0,0 0,0 0,0 0,0-50,0 0,25 0,0 0,0-50,0 0,25-25,0 0,25-25,0 0,-25 0,0 0,25 0,0 0,-25 25,0 0,0-25,0 0,0 25,0 0,25 0,0 0,0-25,0 0,-25 25,0 0,0 25,0 0,0 25,0 0,25-50,0 0,0 25,0 0,-25 25,0 0,0-25,0 0,0 25,0 0,-25 25,0 0,25 0,0 0,-25 50,0 0,0 0,0 0,0 25,0 0,0-25,0 0,0 25,0 0,0-25,0 0,-25 0,0 0,25-25,0 0,0 0,0 0,25-25,0 0,0-25,0 0,0 0,0 0,0-25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94550 59250,'0'-50,"0"25,0 0,0 0,0 0,-25 25,0 0,25-25,0 0,-25 50,0 0,0 25,0 0,0 25,0 0,0 25,0 0,0 25,0 0,25 0,0 0,-25 0,0 0,25-25,0 0,0 0,0 0,0-25,0 0,0-25,0 0,50 0,0 0,0-50,0 0,-25 0,0 0,0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94750 59950,'100'0,"-25"0,0 0,0 0,0 0,25 0,0 0,-25 0,0 0,0-25,0 0,0 0,0 0,-50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83650 44700,'0'50,"50"0,0 0,-25 0,0 0,25 25,0 0,-25 25,0 0,0 0,0 0,-25 25,0 0,0 0,0 0,-50-25,0 0,0 0,0 0,-25 0,0 0,25-25,0 0,0 0,0 0,25-50,0 0,0-25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95600 59250,'-100'150,"75"-50,0 0,-25 0,0 0,0 25,0 0,25 0,0 0,0 0,0 0,25-50,0 0,0 0,0 0,50-50,0 0,0 0,0 0,0-25,0 0,50-25,0 0,-25-25,0 0,-50 25,0 0,25-25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96400 59050,'-50'50,"50"-25,0 0,0 25,0 0,25 25,0 0,0 0,0 0,25 50,0 0,-25 0,0 0,25 25,0 0,-25 0,0 0,-25-25,0 0,-50 0,0 0,-25-25,0 0,0 0,0 0,0-25,0 0,0-50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97550 60150,'-50'0,"25"0,0 0,0 0,0 0,25-25,0 0,0 0,0 0,50 25,0 0,0 0,0 0,0 0,0 0,0 0,0 0,25 0,0 0,-25 0,0 0,25 0,0 0,-25 0,0 0,0 0,0 0,-25 0,0 0,25 0,0 0,-25-25,0 0,25 25,0 0,-50-25,0 0,25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2:4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98400 59150,'0'50,"-25"0,0 0,25 25,0 0,0 0,0 0,-25 50,0 0,25 25,0 0,0-25,0 0,0 0,0 0,0-25,0 0,0-25,0 0,0-50,0 0,0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4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100600 59500,'0'-50,"-25"50,0 0,0 0,0 0,0 25,0 0,25 25,0 0,-25-25,0 0,0 25,0 0,0 0,0 0,-25 50,0 0,25-25,0 0,-25 0,0 0,0 0,0 0,0 0,0 0,0 0,0 0,0-25,0 0,0 0,0 0,25 0,0 0,0-25,0 0,25 0,0 0,25-25,0 0,0 0,0 0,25 0,0 0,0 25,0 0,-25-25,0 0,25 0,0 0,0 0,0 0,25 0,0 0,-25 0,0 0,0 0,0 0,-25 0,0 0,25 0,0 0,-25 0,0 0,0 0,0 0,0-25,0 0,0 25,0 0,0-25,0 0,0 0,0 0,-25 0,0 0,25-25,0 0,-25 0,0 0,25 0,0 0,-25-25,0 0,0 25,0 0,-25-25,0 0,-25 0,0 0,0 0,0 0,25 25,0 0,-25 0,0 0,50 0,0 0,-25 25,0 0,25-25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6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102100 58450,'-50'-50,"50"25,0 0,0 0,0 0,0 50,0 0,0 0,0 0,0 0,0 0,0 25,0 0,0 25,0 0,0-25,0 0,0 25,0 0,-25 0,0 0,25 0,0 0,-25 25,0 0,0 25,0 0,0 0,0 0,-25 0,0 0,25 0,0 0,-25-25,0 0,0 25,0 0,25-50,0 0,0 0,0 0,0 0,0 0,0-25,0 0,25 0,0 0,0-25,0 0,-25-25,0 0,50-50,0 0,0 0,0 0,0 0,0 0,0-25,0 0,0 25,0 0,25-25,0 0,-25 25,0 0,25 0,0 0,-25-25,0 0,25 25,0 0,-25 0,0 0,0 25,0 0,0-25,0 0,0 25,0 0,0 0,0 0,0 25,0 0,0 0,0 0,-25 25,0 0,25 25,0 0,-25 0,0 0,25 25,0 0,-25 25,0 0,0 0,0 0,0 0,0 0,-25 0,0 0,25 0,0 0,-25-25,0 0,25-25,0 0,0-25,0 0,25-50,0 0,0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103200 59050,'0'-50,"-25"50,0 0,0 0,0 0,0 25,0 0,0 25,0 0,-25 0,0 0,25 25,0 0,0 25,0 0,0-25,0 0,25 25,0 0,-25-50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103350 60000,'50'0,"-75"0,0 0,0 25,0 0,0 50,0 0,0 0,0 0,-25 25,0 0,25 0,0 0,0 25,0 0,0-25,0 0,25 0,0 0,0-25,0 0,0-25,0 0,50-25,0 0,25 0,0 0,0-25,0 0,0-50,0 0,-25 25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103900 60350,'-50'0,"75"0,0 0,25 0,0 0,-25 0,0 0,50-25,0 0,-25 0,0 0,0 25,0 0,25 0,0 0,-25-25,0 0,-25 25,0 0,0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104500 59300,'-50'50,"50"-25,0 0,-25 0,0 0,0 50,0 0,0-50,0 0,0 25,0 0,0 75,0 0,25-50,0 0,-25-25,0 0,25 75,0 0,-25-50,0 0,25 50,0 0,0-25,0 0,0 0,0 0,0-25,0 0,25-25,0 0,25-25,0 0,0 0,0 0,0-25,0 0,25-50,0 0,-25 0,0 0,-25-25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84750 45550,'-50'-50,"75"75,0 0,0 0,0 0,0-25,0 0,0 0,0 0,50 0,0 0,-25 0,0 0,0 25,0 0,25-25,0 0,-25 25,0 0,-50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105250 59800,'0'50,"0"-25,0 0,0 25,0 0,25 0,0 0,25 50,0 0,-25-25,0 0,-25 25,0 0,0 0,0 0,-25 0,0 0,-50 50,0 0,25-100,0 0,0 25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0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103850 59850,'-50'0,"0"25,0 0,25 0,0 0,0 0,0 0,0 0,0 0,0-25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3:11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103350 60050,'-50'0,"75"0,0 0,0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5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98850 52500,'-50'0,"75"0,0 0,0 0,0 0,0 0,0 0,25 0,0 0,0 25,0 0,25-25,0 0,0 0,0 0,0 0,0 0,25 0,0 0,-25 0,0 0,-25 0,0 0,25 0,0 0,-50 0,0 0,0 0,0 0,0-25,0 0,0 25,0 0,-25-25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101900 51050,'0'-50,"25"25,0 0,-25 0,0 0,25 25,0 0,-25 25,0 0,0 0,0 0,0 25,0 0,-25 0,0 0,25 0,0 0,-25 50,0 0,25-25,0 0,-25 25,0 0,0-25,0 0,0 25,0 0,0-25,0 0,-25 25,0 0,0 0,0 0,25-25,0 0,-25 0,0 0,25 0,0 0,-25 0,0 0,25-25,0 0,0 0,0 0,0-25,0 0,0 0,0 0,25-75,0 0,0 25,0 0,0-25,0 0,50 0,0 0,-25 0,0 0,25 25,0 0,-25-25,0 0,25 0,0 0,0 0,0 0,0 25,0 0,0-25,0 0,0 0,0 0,0 25,0 0,-25-25,0 0,0 25,0 0,0 0,0 0,0 25,0 0,0-25,0 0,0 25,0 0,0 0,0 0,0 25,0 0,-25 0,0 0,25 25,0 0,-25 0,0 0,0 25,0 0,0 0,0 0,0 0,0 0,0 0,0 0,0 0,0 0,-25 0,0 0,0 0,0 0,25-25,0 0,-25-25,0 0,50-25,0 0,-25-50,0 0,25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103250 52150,'0'-50,"-25"50,0 0,0 0,0 0,0 25,0 0,0 25,0 0,-25 25,0 0,25 0,0 0,0 25,0 0,0 0,0 0,0 0,0 0,25-25,0 0,0-25,0 0,0 0,0 0,25 0,0 0,25-50,0 0,0 0,0 0,25-50,0 0,0 0,0 0,-25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7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103350 52550,'-50'0,"100"0,0 0,0 0,0 0,50 0,0 0,-25-25,0 0,0 0,0 0,0 0,0 0,0 0,0 0,-25 0,0 0,-25 0,0 0,0 0,0 0,0 25,0 0,0-25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104300 51600,'0'50,"-25"-25,0 0,0 25,0 0,0 0,0 0,0 25,0 0,0 0,0 0,0 25,0 0,0 0,0 0,0 25,0 0,0-25,0 0,0 0,0 0,25-25,0 0,0-25,0 0,25 0,0 0,50-50,0 0,-25 0,0 0,25-25,0 0,0-25,0 0,0-25,0 0,-25 25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8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105000 51950,'0'100,"0"-75,0 0,25 25,0 0,0 0,0 0,0 0,0 0,-25 25,0 0,25 0,0 0,-25 0,0 0,0 25,0 0,-50-25,0 0,-25 25,0 0,0 0,0 0,25-25,0 0,0-25,0 0,25-25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09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90300 54050,'-50'0,"25"0,0 0,50 0,0 0,25 0,0 0,0 0,0 0,-25 0,0 0,50 0,0 0,0 0,0 0,-25 0,0 0,25 0,0 0,0 25,0 0,0 0,0 0,0 0,0 0,0 0,0 0,0 0,0 0,25 0,0 0,25-25,0 0,50 25,0 0,0 0,0 0,25 0,0 0,-50 0,0 0,0 0,0 0,0 0,0 0,50-25,0 0,50 25,0 0,-25-25,0 0,0 0,0 0,0 0,0 0,75 0,0 0,-25 0,0 0,-25 0,0 0,0 0,0 0,50 0,0 0,-25 0,0 0,-25 0,0 0,0 0,0 0,75-25,0 0,-25 25,0 0,-25 0,0 0,25 0,0 0,50-25,0 0,-50 25,0 0,-50 0,0 0,75 0,0 0,-25 25,0 0,-50 0,0 0,-25-25,0 0,50 25,0 0,-25-25,0 0,-50 0,0 0,-50 25,0 0,-50-25,0 0,-25 25,0 0,-50-25,0 0,-25 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0:33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84800 46450,'100'0,"-50"25,0 0,50-25,0 0,0 0,0 0,-50 0,0 0,0-25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08T13:34:12"/>
    </inkml:context>
    <inkml:brush xml:id="br0">
      <inkml:brushProperty name="width" value="0.0547619052231312" units="cm"/>
      <inkml:brushProperty name="height" value="0.0547619052231312" units="cm"/>
      <inkml:brushProperty name="color" value="#000000"/>
      <inkml:brushProperty name="ignorePressure" value="0"/>
    </inkml:brush>
  </inkml:definitions>
  <inkml:trace contextRef="#ctx0" brushRef="#br0">98150 55400,'-50'50,"50"-25,0 0,-25 0,0 0,25 0,0 0,-25 0,0 0,0 0,0 0,25 25,0 0,-25-25,0 0,0 25,0 0,0 0,0 0,-25-25,0 0,25 25,0 0,-25-25,0 0,25 25,0 0,-25-25,0 0,25 0,0 0,0 0,0 0,25 0,0 0,-25-25,0 0,25 25,0 0,25-25,0 0,0 0,0 0,0 25,0 0,0-25,0 0,0 0,0 0,0 0,0 0,0 0,0 0,25 25,0 0,0-25,0 0,0 0,0 0,0 0,0 0,0 25,0 0,0-25,0 0,0 0,0 0,0 0,0 0,0 0,0 0,0 0,0 0,0 0,0 0,0 0,0 0,0 0,0 0,-25 0,0 0,25 0,0 0,-25 0,0 0,0 0,0 0,0 0,0 0,0 0,0 0,0-25,0 0,-25 0,0 0,0 0,0 0,-25 0,0 0,25 0,0 0,-25 0,0 0,25 0,0 0,-25 0,0 0,0 0,0 0,0-25,0 0,-25 25,0 0,0-25,0 0,25 0,0 0,-25 0,0 0,0 0,0 0,0 25,0 0,0 0,0 0,25 0,0 0,0 0,0 0,25-25,0 0,0 25,0 0,0-25,0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/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/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/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/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/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/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/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/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/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/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0.png"/><Relationship Id="rId98" Type="http://schemas.openxmlformats.org/officeDocument/2006/relationships/customXml" Target="../ink/ink49.xml"/><Relationship Id="rId97" Type="http://schemas.openxmlformats.org/officeDocument/2006/relationships/image" Target="../media/image59.png"/><Relationship Id="rId96" Type="http://schemas.openxmlformats.org/officeDocument/2006/relationships/customXml" Target="../ink/ink48.xml"/><Relationship Id="rId95" Type="http://schemas.openxmlformats.org/officeDocument/2006/relationships/image" Target="../media/image58.png"/><Relationship Id="rId94" Type="http://schemas.openxmlformats.org/officeDocument/2006/relationships/customXml" Target="../ink/ink47.xml"/><Relationship Id="rId93" Type="http://schemas.openxmlformats.org/officeDocument/2006/relationships/image" Target="../media/image57.png"/><Relationship Id="rId92" Type="http://schemas.openxmlformats.org/officeDocument/2006/relationships/customXml" Target="../ink/ink46.xml"/><Relationship Id="rId91" Type="http://schemas.openxmlformats.org/officeDocument/2006/relationships/image" Target="../media/image56.png"/><Relationship Id="rId90" Type="http://schemas.openxmlformats.org/officeDocument/2006/relationships/customXml" Target="../ink/ink45.xml"/><Relationship Id="rId9" Type="http://schemas.openxmlformats.org/officeDocument/2006/relationships/image" Target="../media/image15.png"/><Relationship Id="rId89" Type="http://schemas.openxmlformats.org/officeDocument/2006/relationships/image" Target="../media/image55.png"/><Relationship Id="rId88" Type="http://schemas.openxmlformats.org/officeDocument/2006/relationships/customXml" Target="../ink/ink44.xml"/><Relationship Id="rId87" Type="http://schemas.openxmlformats.org/officeDocument/2006/relationships/image" Target="../media/image54.png"/><Relationship Id="rId86" Type="http://schemas.openxmlformats.org/officeDocument/2006/relationships/customXml" Target="../ink/ink43.xml"/><Relationship Id="rId85" Type="http://schemas.openxmlformats.org/officeDocument/2006/relationships/image" Target="../media/image53.png"/><Relationship Id="rId84" Type="http://schemas.openxmlformats.org/officeDocument/2006/relationships/customXml" Target="../ink/ink42.xml"/><Relationship Id="rId83" Type="http://schemas.openxmlformats.org/officeDocument/2006/relationships/image" Target="../media/image52.png"/><Relationship Id="rId82" Type="http://schemas.openxmlformats.org/officeDocument/2006/relationships/customXml" Target="../ink/ink41.xml"/><Relationship Id="rId81" Type="http://schemas.openxmlformats.org/officeDocument/2006/relationships/image" Target="../media/image51.png"/><Relationship Id="rId80" Type="http://schemas.openxmlformats.org/officeDocument/2006/relationships/customXml" Target="../ink/ink40.xml"/><Relationship Id="rId8" Type="http://schemas.openxmlformats.org/officeDocument/2006/relationships/customXml" Target="../ink/ink4.xml"/><Relationship Id="rId79" Type="http://schemas.openxmlformats.org/officeDocument/2006/relationships/image" Target="../media/image50.png"/><Relationship Id="rId78" Type="http://schemas.openxmlformats.org/officeDocument/2006/relationships/customXml" Target="../ink/ink39.xml"/><Relationship Id="rId77" Type="http://schemas.openxmlformats.org/officeDocument/2006/relationships/image" Target="../media/image49.png"/><Relationship Id="rId76" Type="http://schemas.openxmlformats.org/officeDocument/2006/relationships/customXml" Target="../ink/ink38.xml"/><Relationship Id="rId75" Type="http://schemas.openxmlformats.org/officeDocument/2006/relationships/image" Target="../media/image48.png"/><Relationship Id="rId74" Type="http://schemas.openxmlformats.org/officeDocument/2006/relationships/customXml" Target="../ink/ink37.xml"/><Relationship Id="rId73" Type="http://schemas.openxmlformats.org/officeDocument/2006/relationships/image" Target="../media/image47.png"/><Relationship Id="rId72" Type="http://schemas.openxmlformats.org/officeDocument/2006/relationships/customXml" Target="../ink/ink36.xml"/><Relationship Id="rId71" Type="http://schemas.openxmlformats.org/officeDocument/2006/relationships/image" Target="../media/image46.png"/><Relationship Id="rId70" Type="http://schemas.openxmlformats.org/officeDocument/2006/relationships/customXml" Target="../ink/ink35.xml"/><Relationship Id="rId7" Type="http://schemas.openxmlformats.org/officeDocument/2006/relationships/image" Target="../media/image14.png"/><Relationship Id="rId69" Type="http://schemas.openxmlformats.org/officeDocument/2006/relationships/image" Target="../media/image45.png"/><Relationship Id="rId68" Type="http://schemas.openxmlformats.org/officeDocument/2006/relationships/customXml" Target="../ink/ink34.xml"/><Relationship Id="rId67" Type="http://schemas.openxmlformats.org/officeDocument/2006/relationships/image" Target="../media/image44.png"/><Relationship Id="rId66" Type="http://schemas.openxmlformats.org/officeDocument/2006/relationships/customXml" Target="../ink/ink33.xml"/><Relationship Id="rId65" Type="http://schemas.openxmlformats.org/officeDocument/2006/relationships/image" Target="../media/image43.png"/><Relationship Id="rId64" Type="http://schemas.openxmlformats.org/officeDocument/2006/relationships/customXml" Target="../ink/ink32.xml"/><Relationship Id="rId63" Type="http://schemas.openxmlformats.org/officeDocument/2006/relationships/image" Target="../media/image42.png"/><Relationship Id="rId62" Type="http://schemas.openxmlformats.org/officeDocument/2006/relationships/customXml" Target="../ink/ink31.xml"/><Relationship Id="rId61" Type="http://schemas.openxmlformats.org/officeDocument/2006/relationships/image" Target="../media/image41.png"/><Relationship Id="rId60" Type="http://schemas.openxmlformats.org/officeDocument/2006/relationships/customXml" Target="../ink/ink30.xml"/><Relationship Id="rId6" Type="http://schemas.openxmlformats.org/officeDocument/2006/relationships/customXml" Target="../ink/ink3.xml"/><Relationship Id="rId59" Type="http://schemas.openxmlformats.org/officeDocument/2006/relationships/image" Target="../media/image40.png"/><Relationship Id="rId58" Type="http://schemas.openxmlformats.org/officeDocument/2006/relationships/customXml" Target="../ink/ink29.xml"/><Relationship Id="rId57" Type="http://schemas.openxmlformats.org/officeDocument/2006/relationships/image" Target="../media/image39.png"/><Relationship Id="rId56" Type="http://schemas.openxmlformats.org/officeDocument/2006/relationships/customXml" Target="../ink/ink28.xml"/><Relationship Id="rId55" Type="http://schemas.openxmlformats.org/officeDocument/2006/relationships/image" Target="../media/image38.png"/><Relationship Id="rId54" Type="http://schemas.openxmlformats.org/officeDocument/2006/relationships/customXml" Target="../ink/ink27.xml"/><Relationship Id="rId53" Type="http://schemas.openxmlformats.org/officeDocument/2006/relationships/image" Target="../media/image37.png"/><Relationship Id="rId52" Type="http://schemas.openxmlformats.org/officeDocument/2006/relationships/customXml" Target="../ink/ink26.xml"/><Relationship Id="rId51" Type="http://schemas.openxmlformats.org/officeDocument/2006/relationships/image" Target="../media/image36.png"/><Relationship Id="rId50" Type="http://schemas.openxmlformats.org/officeDocument/2006/relationships/customXml" Target="../ink/ink25.xml"/><Relationship Id="rId5" Type="http://schemas.openxmlformats.org/officeDocument/2006/relationships/image" Target="../media/image13.png"/><Relationship Id="rId49" Type="http://schemas.openxmlformats.org/officeDocument/2006/relationships/image" Target="../media/image35.png"/><Relationship Id="rId48" Type="http://schemas.openxmlformats.org/officeDocument/2006/relationships/customXml" Target="../ink/ink24.xml"/><Relationship Id="rId47" Type="http://schemas.openxmlformats.org/officeDocument/2006/relationships/image" Target="../media/image34.png"/><Relationship Id="rId46" Type="http://schemas.openxmlformats.org/officeDocument/2006/relationships/customXml" Target="../ink/ink23.xml"/><Relationship Id="rId45" Type="http://schemas.openxmlformats.org/officeDocument/2006/relationships/image" Target="../media/image33.png"/><Relationship Id="rId44" Type="http://schemas.openxmlformats.org/officeDocument/2006/relationships/customXml" Target="../ink/ink22.xml"/><Relationship Id="rId43" Type="http://schemas.openxmlformats.org/officeDocument/2006/relationships/image" Target="../media/image32.png"/><Relationship Id="rId42" Type="http://schemas.openxmlformats.org/officeDocument/2006/relationships/customXml" Target="../ink/ink21.xml"/><Relationship Id="rId41" Type="http://schemas.openxmlformats.org/officeDocument/2006/relationships/image" Target="../media/image31.png"/><Relationship Id="rId40" Type="http://schemas.openxmlformats.org/officeDocument/2006/relationships/customXml" Target="../ink/ink20.xml"/><Relationship Id="rId4" Type="http://schemas.openxmlformats.org/officeDocument/2006/relationships/customXml" Target="../ink/ink2.xml"/><Relationship Id="rId39" Type="http://schemas.openxmlformats.org/officeDocument/2006/relationships/image" Target="../media/image30.png"/><Relationship Id="rId38" Type="http://schemas.openxmlformats.org/officeDocument/2006/relationships/customXml" Target="../ink/ink19.xml"/><Relationship Id="rId37" Type="http://schemas.openxmlformats.org/officeDocument/2006/relationships/image" Target="../media/image29.png"/><Relationship Id="rId36" Type="http://schemas.openxmlformats.org/officeDocument/2006/relationships/customXml" Target="../ink/ink18.xml"/><Relationship Id="rId35" Type="http://schemas.openxmlformats.org/officeDocument/2006/relationships/image" Target="../media/image28.png"/><Relationship Id="rId34" Type="http://schemas.openxmlformats.org/officeDocument/2006/relationships/customXml" Target="../ink/ink17.xml"/><Relationship Id="rId33" Type="http://schemas.openxmlformats.org/officeDocument/2006/relationships/image" Target="../media/image27.png"/><Relationship Id="rId32" Type="http://schemas.openxmlformats.org/officeDocument/2006/relationships/customXml" Target="../ink/ink16.xml"/><Relationship Id="rId31" Type="http://schemas.openxmlformats.org/officeDocument/2006/relationships/image" Target="../media/image26.png"/><Relationship Id="rId30" Type="http://schemas.openxmlformats.org/officeDocument/2006/relationships/customXml" Target="../ink/ink15.xml"/><Relationship Id="rId3" Type="http://schemas.openxmlformats.org/officeDocument/2006/relationships/image" Target="../media/image12.png"/><Relationship Id="rId29" Type="http://schemas.openxmlformats.org/officeDocument/2006/relationships/image" Target="../media/image25.png"/><Relationship Id="rId28" Type="http://schemas.openxmlformats.org/officeDocument/2006/relationships/customXml" Target="../ink/ink14.xml"/><Relationship Id="rId27" Type="http://schemas.openxmlformats.org/officeDocument/2006/relationships/image" Target="../media/image24.png"/><Relationship Id="rId26" Type="http://schemas.openxmlformats.org/officeDocument/2006/relationships/customXml" Target="../ink/ink13.xml"/><Relationship Id="rId25" Type="http://schemas.openxmlformats.org/officeDocument/2006/relationships/image" Target="../media/image23.png"/><Relationship Id="rId24" Type="http://schemas.openxmlformats.org/officeDocument/2006/relationships/customXml" Target="../ink/ink12.xml"/><Relationship Id="rId23" Type="http://schemas.openxmlformats.org/officeDocument/2006/relationships/image" Target="../media/image22.png"/><Relationship Id="rId22" Type="http://schemas.openxmlformats.org/officeDocument/2006/relationships/customXml" Target="../ink/ink11.xml"/><Relationship Id="rId21" Type="http://schemas.openxmlformats.org/officeDocument/2006/relationships/image" Target="../media/image21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20.png"/><Relationship Id="rId182" Type="http://schemas.openxmlformats.org/officeDocument/2006/relationships/slideLayout" Target="../slideLayouts/slideLayout2.xml"/><Relationship Id="rId181" Type="http://schemas.openxmlformats.org/officeDocument/2006/relationships/image" Target="../media/image101.png"/><Relationship Id="rId180" Type="http://schemas.openxmlformats.org/officeDocument/2006/relationships/customXml" Target="../ink/ink90.xml"/><Relationship Id="rId18" Type="http://schemas.openxmlformats.org/officeDocument/2006/relationships/customXml" Target="../ink/ink9.xml"/><Relationship Id="rId179" Type="http://schemas.openxmlformats.org/officeDocument/2006/relationships/image" Target="../media/image100.png"/><Relationship Id="rId178" Type="http://schemas.openxmlformats.org/officeDocument/2006/relationships/customXml" Target="../ink/ink89.xml"/><Relationship Id="rId177" Type="http://schemas.openxmlformats.org/officeDocument/2006/relationships/image" Target="../media/image99.png"/><Relationship Id="rId176" Type="http://schemas.openxmlformats.org/officeDocument/2006/relationships/customXml" Target="../ink/ink88.xml"/><Relationship Id="rId175" Type="http://schemas.openxmlformats.org/officeDocument/2006/relationships/image" Target="../media/image98.png"/><Relationship Id="rId174" Type="http://schemas.openxmlformats.org/officeDocument/2006/relationships/customXml" Target="../ink/ink87.xml"/><Relationship Id="rId173" Type="http://schemas.openxmlformats.org/officeDocument/2006/relationships/image" Target="../media/image97.png"/><Relationship Id="rId172" Type="http://schemas.openxmlformats.org/officeDocument/2006/relationships/customXml" Target="../ink/ink86.xml"/><Relationship Id="rId171" Type="http://schemas.openxmlformats.org/officeDocument/2006/relationships/image" Target="../media/image96.png"/><Relationship Id="rId170" Type="http://schemas.openxmlformats.org/officeDocument/2006/relationships/customXml" Target="../ink/ink85.xml"/><Relationship Id="rId17" Type="http://schemas.openxmlformats.org/officeDocument/2006/relationships/image" Target="../media/image19.png"/><Relationship Id="rId169" Type="http://schemas.openxmlformats.org/officeDocument/2006/relationships/image" Target="../media/image95.png"/><Relationship Id="rId168" Type="http://schemas.openxmlformats.org/officeDocument/2006/relationships/customXml" Target="../ink/ink84.xml"/><Relationship Id="rId167" Type="http://schemas.openxmlformats.org/officeDocument/2006/relationships/image" Target="../media/image94.png"/><Relationship Id="rId166" Type="http://schemas.openxmlformats.org/officeDocument/2006/relationships/customXml" Target="../ink/ink83.xml"/><Relationship Id="rId165" Type="http://schemas.openxmlformats.org/officeDocument/2006/relationships/image" Target="../media/image93.png"/><Relationship Id="rId164" Type="http://schemas.openxmlformats.org/officeDocument/2006/relationships/customXml" Target="../ink/ink82.xml"/><Relationship Id="rId163" Type="http://schemas.openxmlformats.org/officeDocument/2006/relationships/image" Target="../media/image92.png"/><Relationship Id="rId162" Type="http://schemas.openxmlformats.org/officeDocument/2006/relationships/customXml" Target="../ink/ink81.xml"/><Relationship Id="rId161" Type="http://schemas.openxmlformats.org/officeDocument/2006/relationships/image" Target="../media/image91.png"/><Relationship Id="rId160" Type="http://schemas.openxmlformats.org/officeDocument/2006/relationships/customXml" Target="../ink/ink80.xml"/><Relationship Id="rId16" Type="http://schemas.openxmlformats.org/officeDocument/2006/relationships/customXml" Target="../ink/ink8.xml"/><Relationship Id="rId159" Type="http://schemas.openxmlformats.org/officeDocument/2006/relationships/image" Target="../media/image90.png"/><Relationship Id="rId158" Type="http://schemas.openxmlformats.org/officeDocument/2006/relationships/customXml" Target="../ink/ink79.xml"/><Relationship Id="rId157" Type="http://schemas.openxmlformats.org/officeDocument/2006/relationships/image" Target="../media/image89.png"/><Relationship Id="rId156" Type="http://schemas.openxmlformats.org/officeDocument/2006/relationships/customXml" Target="../ink/ink78.xml"/><Relationship Id="rId155" Type="http://schemas.openxmlformats.org/officeDocument/2006/relationships/image" Target="../media/image88.png"/><Relationship Id="rId154" Type="http://schemas.openxmlformats.org/officeDocument/2006/relationships/customXml" Target="../ink/ink77.xml"/><Relationship Id="rId153" Type="http://schemas.openxmlformats.org/officeDocument/2006/relationships/image" Target="../media/image87.png"/><Relationship Id="rId152" Type="http://schemas.openxmlformats.org/officeDocument/2006/relationships/customXml" Target="../ink/ink76.xml"/><Relationship Id="rId151" Type="http://schemas.openxmlformats.org/officeDocument/2006/relationships/image" Target="../media/image86.png"/><Relationship Id="rId150" Type="http://schemas.openxmlformats.org/officeDocument/2006/relationships/customXml" Target="../ink/ink75.xml"/><Relationship Id="rId15" Type="http://schemas.openxmlformats.org/officeDocument/2006/relationships/image" Target="../media/image18.png"/><Relationship Id="rId149" Type="http://schemas.openxmlformats.org/officeDocument/2006/relationships/image" Target="../media/image85.png"/><Relationship Id="rId148" Type="http://schemas.openxmlformats.org/officeDocument/2006/relationships/customXml" Target="../ink/ink74.xml"/><Relationship Id="rId147" Type="http://schemas.openxmlformats.org/officeDocument/2006/relationships/image" Target="../media/image84.png"/><Relationship Id="rId146" Type="http://schemas.openxmlformats.org/officeDocument/2006/relationships/customXml" Target="../ink/ink73.xml"/><Relationship Id="rId145" Type="http://schemas.openxmlformats.org/officeDocument/2006/relationships/image" Target="../media/image83.png"/><Relationship Id="rId144" Type="http://schemas.openxmlformats.org/officeDocument/2006/relationships/customXml" Target="../ink/ink72.xml"/><Relationship Id="rId143" Type="http://schemas.openxmlformats.org/officeDocument/2006/relationships/image" Target="../media/image82.png"/><Relationship Id="rId142" Type="http://schemas.openxmlformats.org/officeDocument/2006/relationships/customXml" Target="../ink/ink71.xml"/><Relationship Id="rId141" Type="http://schemas.openxmlformats.org/officeDocument/2006/relationships/image" Target="../media/image81.png"/><Relationship Id="rId140" Type="http://schemas.openxmlformats.org/officeDocument/2006/relationships/customXml" Target="../ink/ink70.xml"/><Relationship Id="rId14" Type="http://schemas.openxmlformats.org/officeDocument/2006/relationships/customXml" Target="../ink/ink7.xml"/><Relationship Id="rId139" Type="http://schemas.openxmlformats.org/officeDocument/2006/relationships/image" Target="../media/image80.png"/><Relationship Id="rId138" Type="http://schemas.openxmlformats.org/officeDocument/2006/relationships/customXml" Target="../ink/ink69.xml"/><Relationship Id="rId137" Type="http://schemas.openxmlformats.org/officeDocument/2006/relationships/image" Target="../media/image79.png"/><Relationship Id="rId136" Type="http://schemas.openxmlformats.org/officeDocument/2006/relationships/customXml" Target="../ink/ink68.xml"/><Relationship Id="rId135" Type="http://schemas.openxmlformats.org/officeDocument/2006/relationships/image" Target="../media/image78.png"/><Relationship Id="rId134" Type="http://schemas.openxmlformats.org/officeDocument/2006/relationships/customXml" Target="../ink/ink67.xml"/><Relationship Id="rId133" Type="http://schemas.openxmlformats.org/officeDocument/2006/relationships/image" Target="../media/image77.png"/><Relationship Id="rId132" Type="http://schemas.openxmlformats.org/officeDocument/2006/relationships/customXml" Target="../ink/ink66.xml"/><Relationship Id="rId131" Type="http://schemas.openxmlformats.org/officeDocument/2006/relationships/image" Target="../media/image76.png"/><Relationship Id="rId130" Type="http://schemas.openxmlformats.org/officeDocument/2006/relationships/customXml" Target="../ink/ink65.xml"/><Relationship Id="rId13" Type="http://schemas.openxmlformats.org/officeDocument/2006/relationships/image" Target="../media/image17.png"/><Relationship Id="rId129" Type="http://schemas.openxmlformats.org/officeDocument/2006/relationships/image" Target="../media/image75.png"/><Relationship Id="rId128" Type="http://schemas.openxmlformats.org/officeDocument/2006/relationships/customXml" Target="../ink/ink64.xml"/><Relationship Id="rId127" Type="http://schemas.openxmlformats.org/officeDocument/2006/relationships/image" Target="../media/image74.png"/><Relationship Id="rId126" Type="http://schemas.openxmlformats.org/officeDocument/2006/relationships/customXml" Target="../ink/ink63.xml"/><Relationship Id="rId125" Type="http://schemas.openxmlformats.org/officeDocument/2006/relationships/image" Target="../media/image73.png"/><Relationship Id="rId124" Type="http://schemas.openxmlformats.org/officeDocument/2006/relationships/customXml" Target="../ink/ink62.xml"/><Relationship Id="rId123" Type="http://schemas.openxmlformats.org/officeDocument/2006/relationships/image" Target="../media/image72.png"/><Relationship Id="rId122" Type="http://schemas.openxmlformats.org/officeDocument/2006/relationships/customXml" Target="../ink/ink61.xml"/><Relationship Id="rId121" Type="http://schemas.openxmlformats.org/officeDocument/2006/relationships/image" Target="../media/image71.png"/><Relationship Id="rId120" Type="http://schemas.openxmlformats.org/officeDocument/2006/relationships/customXml" Target="../ink/ink60.xml"/><Relationship Id="rId12" Type="http://schemas.openxmlformats.org/officeDocument/2006/relationships/customXml" Target="../ink/ink6.xml"/><Relationship Id="rId119" Type="http://schemas.openxmlformats.org/officeDocument/2006/relationships/image" Target="../media/image70.png"/><Relationship Id="rId118" Type="http://schemas.openxmlformats.org/officeDocument/2006/relationships/customXml" Target="../ink/ink59.xml"/><Relationship Id="rId117" Type="http://schemas.openxmlformats.org/officeDocument/2006/relationships/image" Target="../media/image69.png"/><Relationship Id="rId116" Type="http://schemas.openxmlformats.org/officeDocument/2006/relationships/customXml" Target="../ink/ink58.xml"/><Relationship Id="rId115" Type="http://schemas.openxmlformats.org/officeDocument/2006/relationships/image" Target="../media/image68.png"/><Relationship Id="rId114" Type="http://schemas.openxmlformats.org/officeDocument/2006/relationships/customXml" Target="../ink/ink57.xml"/><Relationship Id="rId113" Type="http://schemas.openxmlformats.org/officeDocument/2006/relationships/image" Target="../media/image67.png"/><Relationship Id="rId112" Type="http://schemas.openxmlformats.org/officeDocument/2006/relationships/customXml" Target="../ink/ink56.xml"/><Relationship Id="rId111" Type="http://schemas.openxmlformats.org/officeDocument/2006/relationships/image" Target="../media/image66.png"/><Relationship Id="rId110" Type="http://schemas.openxmlformats.org/officeDocument/2006/relationships/customXml" Target="../ink/ink55.xml"/><Relationship Id="rId11" Type="http://schemas.openxmlformats.org/officeDocument/2006/relationships/image" Target="../media/image16.png"/><Relationship Id="rId109" Type="http://schemas.openxmlformats.org/officeDocument/2006/relationships/image" Target="../media/image65.png"/><Relationship Id="rId108" Type="http://schemas.openxmlformats.org/officeDocument/2006/relationships/customXml" Target="../ink/ink54.xml"/><Relationship Id="rId107" Type="http://schemas.openxmlformats.org/officeDocument/2006/relationships/image" Target="../media/image64.png"/><Relationship Id="rId106" Type="http://schemas.openxmlformats.org/officeDocument/2006/relationships/customXml" Target="../ink/ink53.xml"/><Relationship Id="rId105" Type="http://schemas.openxmlformats.org/officeDocument/2006/relationships/image" Target="../media/image63.png"/><Relationship Id="rId104" Type="http://schemas.openxmlformats.org/officeDocument/2006/relationships/customXml" Target="../ink/ink52.xml"/><Relationship Id="rId103" Type="http://schemas.openxmlformats.org/officeDocument/2006/relationships/image" Target="../media/image62.png"/><Relationship Id="rId102" Type="http://schemas.openxmlformats.org/officeDocument/2006/relationships/customXml" Target="../ink/ink51.xml"/><Relationship Id="rId101" Type="http://schemas.openxmlformats.org/officeDocument/2006/relationships/image" Target="../media/image61.png"/><Relationship Id="rId100" Type="http://schemas.openxmlformats.org/officeDocument/2006/relationships/customXml" Target="../ink/ink50.xml"/><Relationship Id="rId10" Type="http://schemas.openxmlformats.org/officeDocument/2006/relationships/customXml" Target="../ink/ink5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8415" y="14605"/>
            <a:ext cx="12210415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85" y="0"/>
            <a:ext cx="121526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00910" y="15875"/>
            <a:ext cx="7875270" cy="3355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3428365"/>
            <a:ext cx="11798300" cy="3346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00" y="8890"/>
            <a:ext cx="1219200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211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890"/>
            <a:ext cx="1219200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890"/>
            <a:ext cx="12192000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4290"/>
            <a:ext cx="12192000" cy="6784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75"/>
            <a:ext cx="12192000" cy="6826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0" y="0"/>
            <a:ext cx="1218438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055" y="1069975"/>
            <a:ext cx="6621780" cy="4351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80" y="467995"/>
            <a:ext cx="4883150" cy="692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20" y="2641600"/>
            <a:ext cx="4629150" cy="787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70780"/>
            <a:ext cx="4658995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3530" y="151130"/>
            <a:ext cx="11616690" cy="6564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1" name="墨迹 90"/>
              <p14:cNvContentPartPr/>
              <p14:nvPr/>
            </p14:nvContentPartPr>
            <p14:xfrm>
              <a:off x="2772301" y="811325"/>
              <a:ext cx="17869" cy="10206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3"/>
            </p:blipFill>
            <p:spPr>
              <a:xfrm>
                <a:off x="2772301" y="811325"/>
                <a:ext cx="17869" cy="1020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6" name="墨迹 105"/>
              <p14:cNvContentPartPr/>
              <p14:nvPr/>
            </p14:nvContentPartPr>
            <p14:xfrm>
              <a:off x="8087155" y="4439330"/>
              <a:ext cx="153166" cy="37249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5"/>
            </p:blipFill>
            <p:spPr>
              <a:xfrm>
                <a:off x="8087155" y="4439330"/>
                <a:ext cx="153166" cy="372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7" name="墨迹 106"/>
              <p14:cNvContentPartPr/>
              <p14:nvPr/>
            </p14:nvContentPartPr>
            <p14:xfrm>
              <a:off x="8273507" y="4469946"/>
              <a:ext cx="53608" cy="119913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7"/>
            </p:blipFill>
            <p:spPr>
              <a:xfrm>
                <a:off x="8273507" y="4469946"/>
                <a:ext cx="53608" cy="11991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8" name="墨迹 107"/>
              <p14:cNvContentPartPr/>
              <p14:nvPr/>
            </p14:nvContentPartPr>
            <p14:xfrm>
              <a:off x="8306693" y="4577102"/>
              <a:ext cx="45950" cy="234723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9"/>
            </p:blipFill>
            <p:spPr>
              <a:xfrm>
                <a:off x="8306693" y="4577102"/>
                <a:ext cx="45950" cy="23472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09" name="墨迹 108"/>
              <p14:cNvContentPartPr/>
              <p14:nvPr/>
            </p14:nvContentPartPr>
            <p14:xfrm>
              <a:off x="8378170" y="4645988"/>
              <a:ext cx="99558" cy="33168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1"/>
            </p:blipFill>
            <p:spPr>
              <a:xfrm>
                <a:off x="8378170" y="4645988"/>
                <a:ext cx="99558" cy="331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10" name="墨迹 109"/>
              <p14:cNvContentPartPr/>
              <p14:nvPr/>
            </p14:nvContentPartPr>
            <p14:xfrm>
              <a:off x="8439437" y="4577102"/>
              <a:ext cx="74030" cy="229621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3"/>
            </p:blipFill>
            <p:spPr>
              <a:xfrm>
                <a:off x="8439437" y="4577102"/>
                <a:ext cx="74030" cy="2296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11" name="墨迹 110"/>
              <p14:cNvContentPartPr/>
              <p14:nvPr/>
            </p14:nvContentPartPr>
            <p14:xfrm>
              <a:off x="8513467" y="4561794"/>
              <a:ext cx="63819" cy="229621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5"/>
            </p:blipFill>
            <p:spPr>
              <a:xfrm>
                <a:off x="8513467" y="4561794"/>
                <a:ext cx="63819" cy="2296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2" name="墨迹 111"/>
              <p14:cNvContentPartPr/>
              <p14:nvPr/>
            </p14:nvContentPartPr>
            <p14:xfrm>
              <a:off x="8648763" y="4643437"/>
              <a:ext cx="81689" cy="22962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7"/>
            </p:blipFill>
            <p:spPr>
              <a:xfrm>
                <a:off x="8648763" y="4643437"/>
                <a:ext cx="81689" cy="2296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3" name="墨迹 112"/>
              <p14:cNvContentPartPr/>
              <p14:nvPr/>
            </p14:nvContentPartPr>
            <p14:xfrm>
              <a:off x="8658974" y="4740388"/>
              <a:ext cx="76583" cy="5103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9"/>
            </p:blipFill>
            <p:spPr>
              <a:xfrm>
                <a:off x="8658974" y="4740388"/>
                <a:ext cx="76583" cy="510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14" name="墨迹 113"/>
              <p14:cNvContentPartPr/>
              <p14:nvPr/>
            </p14:nvContentPartPr>
            <p14:xfrm>
              <a:off x="8898934" y="4352584"/>
              <a:ext cx="35739" cy="278096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"/>
            </p:blipFill>
            <p:spPr>
              <a:xfrm>
                <a:off x="8898934" y="4352584"/>
                <a:ext cx="35739" cy="2780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15" name="墨迹 114"/>
              <p14:cNvContentPartPr/>
              <p14:nvPr/>
            </p14:nvContentPartPr>
            <p14:xfrm>
              <a:off x="8949990" y="4510767"/>
              <a:ext cx="20422" cy="122464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3"/>
            </p:blipFill>
            <p:spPr>
              <a:xfrm>
                <a:off x="8949990" y="4510767"/>
                <a:ext cx="20422" cy="1224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16" name="墨迹 115"/>
              <p14:cNvContentPartPr/>
              <p14:nvPr/>
            </p14:nvContentPartPr>
            <p14:xfrm>
              <a:off x="8993387" y="4413817"/>
              <a:ext cx="12764" cy="7654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5"/>
            </p:blipFill>
            <p:spPr>
              <a:xfrm>
                <a:off x="8993387" y="4413817"/>
                <a:ext cx="12764" cy="76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17" name="墨迹 116"/>
              <p14:cNvContentPartPr/>
              <p14:nvPr/>
            </p14:nvContentPartPr>
            <p14:xfrm>
              <a:off x="9021467" y="4490357"/>
              <a:ext cx="158271" cy="170939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7"/>
            </p:blipFill>
            <p:spPr>
              <a:xfrm>
                <a:off x="9021467" y="4490357"/>
                <a:ext cx="158271" cy="17093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118" name="墨迹 117"/>
              <p14:cNvContentPartPr/>
              <p14:nvPr/>
            </p14:nvContentPartPr>
            <p14:xfrm>
              <a:off x="8786612" y="4760799"/>
              <a:ext cx="168482" cy="14287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9"/>
            </p:blipFill>
            <p:spPr>
              <a:xfrm>
                <a:off x="8786612" y="4760799"/>
                <a:ext cx="168482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119" name="墨迹 118"/>
              <p14:cNvContentPartPr/>
              <p14:nvPr/>
            </p14:nvContentPartPr>
            <p14:xfrm>
              <a:off x="8975517" y="4850095"/>
              <a:ext cx="119980" cy="12757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31"/>
            </p:blipFill>
            <p:spPr>
              <a:xfrm>
                <a:off x="8975517" y="4850095"/>
                <a:ext cx="119980" cy="127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20" name="墨迹 119"/>
              <p14:cNvContentPartPr/>
              <p14:nvPr/>
            </p14:nvContentPartPr>
            <p14:xfrm>
              <a:off x="9011256" y="4791415"/>
              <a:ext cx="86794" cy="127567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33"/>
            </p:blipFill>
            <p:spPr>
              <a:xfrm>
                <a:off x="9011256" y="4791415"/>
                <a:ext cx="86794" cy="127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121" name="墨迹 120"/>
              <p14:cNvContentPartPr/>
              <p14:nvPr/>
            </p14:nvContentPartPr>
            <p14:xfrm>
              <a:off x="9144000" y="4796517"/>
              <a:ext cx="86794" cy="147978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35"/>
            </p:blipFill>
            <p:spPr>
              <a:xfrm>
                <a:off x="9144000" y="4796517"/>
                <a:ext cx="86794" cy="14797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122" name="墨迹 121"/>
              <p14:cNvContentPartPr/>
              <p14:nvPr/>
            </p14:nvContentPartPr>
            <p14:xfrm>
              <a:off x="9338009" y="4674053"/>
              <a:ext cx="964945" cy="25514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37"/>
            </p:blipFill>
            <p:spPr>
              <a:xfrm>
                <a:off x="9338009" y="4674053"/>
                <a:ext cx="964945" cy="2551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123" name="墨迹 122"/>
              <p14:cNvContentPartPr/>
              <p14:nvPr/>
            </p14:nvContentPartPr>
            <p14:xfrm>
              <a:off x="9348221" y="4301557"/>
              <a:ext cx="117427" cy="326572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39"/>
            </p:blipFill>
            <p:spPr>
              <a:xfrm>
                <a:off x="9348221" y="4301557"/>
                <a:ext cx="117427" cy="3265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124" name="墨迹 123"/>
              <p14:cNvContentPartPr/>
              <p14:nvPr/>
            </p14:nvContentPartPr>
            <p14:xfrm>
              <a:off x="9516703" y="4429125"/>
              <a:ext cx="61266" cy="199004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41"/>
            </p:blipFill>
            <p:spPr>
              <a:xfrm>
                <a:off x="9516703" y="4429125"/>
                <a:ext cx="61266" cy="19900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125" name="墨迹 124"/>
              <p14:cNvContentPartPr/>
              <p14:nvPr/>
            </p14:nvContentPartPr>
            <p14:xfrm>
              <a:off x="9598392" y="4477600"/>
              <a:ext cx="114874" cy="2806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43"/>
            </p:blipFill>
            <p:spPr>
              <a:xfrm>
                <a:off x="9598392" y="4477600"/>
                <a:ext cx="114874" cy="280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126" name="墨迹 125"/>
              <p14:cNvContentPartPr/>
              <p14:nvPr/>
            </p14:nvContentPartPr>
            <p14:xfrm>
              <a:off x="9623919" y="4393406"/>
              <a:ext cx="76583" cy="244928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45"/>
            </p:blipFill>
            <p:spPr>
              <a:xfrm>
                <a:off x="9623919" y="4393406"/>
                <a:ext cx="76583" cy="2449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127" name="墨迹 126"/>
              <p14:cNvContentPartPr/>
              <p14:nvPr/>
            </p14:nvContentPartPr>
            <p14:xfrm>
              <a:off x="9751557" y="4498011"/>
              <a:ext cx="104664" cy="12756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47"/>
            </p:blipFill>
            <p:spPr>
              <a:xfrm>
                <a:off x="9751557" y="4498011"/>
                <a:ext cx="104664" cy="127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128" name="墨迹 127"/>
              <p14:cNvContentPartPr/>
              <p14:nvPr/>
            </p14:nvContentPartPr>
            <p14:xfrm>
              <a:off x="9787296" y="4439330"/>
              <a:ext cx="35739" cy="183696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49"/>
            </p:blipFill>
            <p:spPr>
              <a:xfrm>
                <a:off x="9787296" y="4439330"/>
                <a:ext cx="35739" cy="18369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129" name="墨迹 128"/>
              <p14:cNvContentPartPr/>
              <p14:nvPr/>
            </p14:nvContentPartPr>
            <p14:xfrm>
              <a:off x="9853668" y="4459741"/>
              <a:ext cx="122532" cy="153080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51"/>
            </p:blipFill>
            <p:spPr>
              <a:xfrm>
                <a:off x="9853668" y="4459741"/>
                <a:ext cx="122532" cy="153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130" name="墨迹 129"/>
              <p14:cNvContentPartPr/>
              <p14:nvPr/>
            </p14:nvContentPartPr>
            <p14:xfrm>
              <a:off x="9981306" y="4408714"/>
              <a:ext cx="56161" cy="216864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53"/>
            </p:blipFill>
            <p:spPr>
              <a:xfrm>
                <a:off x="9981306" y="4408714"/>
                <a:ext cx="56161" cy="2168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131" name="墨迹 130"/>
              <p14:cNvContentPartPr/>
              <p14:nvPr/>
            </p14:nvContentPartPr>
            <p14:xfrm>
              <a:off x="10103839" y="4528627"/>
              <a:ext cx="132743" cy="12756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55"/>
            </p:blipFill>
            <p:spPr>
              <a:xfrm>
                <a:off x="10103839" y="4528627"/>
                <a:ext cx="132743" cy="127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132" name="墨迹 131"/>
              <p14:cNvContentPartPr/>
              <p14:nvPr/>
            </p14:nvContentPartPr>
            <p14:xfrm>
              <a:off x="10267215" y="4352584"/>
              <a:ext cx="122533" cy="27554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57"/>
            </p:blipFill>
            <p:spPr>
              <a:xfrm>
                <a:off x="10267215" y="4352584"/>
                <a:ext cx="122533" cy="2755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133" name="墨迹 132"/>
              <p14:cNvContentPartPr/>
              <p14:nvPr/>
            </p14:nvContentPartPr>
            <p14:xfrm>
              <a:off x="10415276" y="4495459"/>
              <a:ext cx="58714" cy="158183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59"/>
            </p:blipFill>
            <p:spPr>
              <a:xfrm>
                <a:off x="10415276" y="4495459"/>
                <a:ext cx="58714" cy="158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134" name="墨迹 133"/>
              <p14:cNvContentPartPr/>
              <p14:nvPr/>
            </p14:nvContentPartPr>
            <p14:xfrm>
              <a:off x="10486753" y="4523524"/>
              <a:ext cx="94452" cy="17859"/>
            </p14:xfrm>
          </p:contentPart>
        </mc:Choice>
        <mc:Fallback xmlns="">
          <p:pic>
            <p:nvPicPr>
              <p:cNvPr id="134" name="墨迹 133"/>
            </p:nvPicPr>
            <p:blipFill>
              <a:blip r:embed="rId61"/>
            </p:blipFill>
            <p:spPr>
              <a:xfrm>
                <a:off x="10486753" y="4523524"/>
                <a:ext cx="94452" cy="178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135" name="墨迹 134"/>
              <p14:cNvContentPartPr/>
              <p14:nvPr/>
            </p14:nvContentPartPr>
            <p14:xfrm>
              <a:off x="10512281" y="4480151"/>
              <a:ext cx="86794" cy="127567"/>
            </p14:xfrm>
          </p:contentPart>
        </mc:Choice>
        <mc:Fallback xmlns="">
          <p:pic>
            <p:nvPicPr>
              <p:cNvPr id="135" name="墨迹 134"/>
            </p:nvPicPr>
            <p:blipFill>
              <a:blip r:embed="rId63"/>
            </p:blipFill>
            <p:spPr>
              <a:xfrm>
                <a:off x="10512281" y="4480151"/>
                <a:ext cx="86794" cy="1275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136" name="墨迹 135"/>
              <p14:cNvContentPartPr/>
              <p14:nvPr/>
            </p14:nvContentPartPr>
            <p14:xfrm>
              <a:off x="10604181" y="4449535"/>
              <a:ext cx="86794" cy="234724"/>
            </p14:xfrm>
          </p:contentPart>
        </mc:Choice>
        <mc:Fallback xmlns="">
          <p:pic>
            <p:nvPicPr>
              <p:cNvPr id="136" name="墨迹 135"/>
            </p:nvPicPr>
            <p:blipFill>
              <a:blip r:embed="rId65"/>
            </p:blipFill>
            <p:spPr>
              <a:xfrm>
                <a:off x="10604181" y="4449535"/>
                <a:ext cx="86794" cy="23472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137" name="墨迹 136"/>
              <p14:cNvContentPartPr/>
              <p14:nvPr/>
            </p14:nvContentPartPr>
            <p14:xfrm>
              <a:off x="10257004" y="4689361"/>
              <a:ext cx="541187" cy="43373"/>
            </p14:xfrm>
          </p:contentPart>
        </mc:Choice>
        <mc:Fallback xmlns="">
          <p:pic>
            <p:nvPicPr>
              <p:cNvPr id="137" name="墨迹 136"/>
            </p:nvPicPr>
            <p:blipFill>
              <a:blip r:embed="rId67"/>
            </p:blipFill>
            <p:spPr>
              <a:xfrm>
                <a:off x="10257004" y="4689361"/>
                <a:ext cx="541187" cy="433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138" name="墨迹 137"/>
              <p14:cNvContentPartPr/>
              <p14:nvPr/>
            </p14:nvContentPartPr>
            <p14:xfrm>
              <a:off x="9868985" y="4873057"/>
              <a:ext cx="260381" cy="127568"/>
            </p14:xfrm>
          </p:contentPart>
        </mc:Choice>
        <mc:Fallback xmlns="">
          <p:pic>
            <p:nvPicPr>
              <p:cNvPr id="138" name="墨迹 137"/>
            </p:nvPicPr>
            <p:blipFill>
              <a:blip r:embed="rId69"/>
            </p:blipFill>
            <p:spPr>
              <a:xfrm>
                <a:off x="9868985" y="4873057"/>
                <a:ext cx="260381" cy="12756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139" name="墨迹 138"/>
              <p14:cNvContentPartPr/>
              <p14:nvPr/>
            </p14:nvContentPartPr>
            <p14:xfrm>
              <a:off x="10282532" y="4684258"/>
              <a:ext cx="28080" cy="15308"/>
            </p14:xfrm>
          </p:contentPart>
        </mc:Choice>
        <mc:Fallback xmlns="">
          <p:pic>
            <p:nvPicPr>
              <p:cNvPr id="139" name="墨迹 138"/>
            </p:nvPicPr>
            <p:blipFill>
              <a:blip r:embed="rId71"/>
            </p:blipFill>
            <p:spPr>
              <a:xfrm>
                <a:off x="10282532" y="4684258"/>
                <a:ext cx="28080" cy="153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156" name="墨迹 155"/>
              <p14:cNvContentPartPr/>
              <p14:nvPr/>
            </p14:nvContentPartPr>
            <p14:xfrm>
              <a:off x="8255638" y="5148602"/>
              <a:ext cx="40844" cy="331674"/>
            </p14:xfrm>
          </p:contentPart>
        </mc:Choice>
        <mc:Fallback xmlns="">
          <p:pic>
            <p:nvPicPr>
              <p:cNvPr id="156" name="墨迹 155"/>
            </p:nvPicPr>
            <p:blipFill>
              <a:blip r:embed="rId73"/>
            </p:blipFill>
            <p:spPr>
              <a:xfrm>
                <a:off x="8255638" y="5148602"/>
                <a:ext cx="40844" cy="33167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157" name="墨迹 156"/>
              <p14:cNvContentPartPr/>
              <p14:nvPr/>
            </p14:nvContentPartPr>
            <p14:xfrm>
              <a:off x="8281165" y="5286375"/>
              <a:ext cx="107216" cy="211761"/>
            </p14:xfrm>
          </p:contentPart>
        </mc:Choice>
        <mc:Fallback xmlns="">
          <p:pic>
            <p:nvPicPr>
              <p:cNvPr id="157" name="墨迹 156"/>
            </p:nvPicPr>
            <p:blipFill>
              <a:blip r:embed="rId75"/>
            </p:blipFill>
            <p:spPr>
              <a:xfrm>
                <a:off x="8281165" y="5286375"/>
                <a:ext cx="107216" cy="21176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158" name="墨迹 157"/>
              <p14:cNvContentPartPr/>
              <p14:nvPr/>
            </p14:nvContentPartPr>
            <p14:xfrm>
              <a:off x="8454754" y="5255759"/>
              <a:ext cx="53607" cy="219415"/>
            </p14:xfrm>
          </p:contentPart>
        </mc:Choice>
        <mc:Fallback xmlns="">
          <p:pic>
            <p:nvPicPr>
              <p:cNvPr id="158" name="墨迹 157"/>
            </p:nvPicPr>
            <p:blipFill>
              <a:blip r:embed="rId77"/>
            </p:blipFill>
            <p:spPr>
              <a:xfrm>
                <a:off x="8454754" y="5255759"/>
                <a:ext cx="53607" cy="219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159" name="墨迹 158"/>
              <p14:cNvContentPartPr/>
              <p14:nvPr/>
            </p14:nvContentPartPr>
            <p14:xfrm>
              <a:off x="8436884" y="5148602"/>
              <a:ext cx="58714" cy="137773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79"/>
            </p:blipFill>
            <p:spPr>
              <a:xfrm>
                <a:off x="8436884" y="5148602"/>
                <a:ext cx="58714" cy="1377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160" name="墨迹 159"/>
              <p14:cNvContentPartPr/>
              <p14:nvPr/>
            </p14:nvContentPartPr>
            <p14:xfrm>
              <a:off x="8531336" y="5334850"/>
              <a:ext cx="140402" cy="33167"/>
            </p14:xfrm>
          </p:contentPart>
        </mc:Choice>
        <mc:Fallback xmlns="">
          <p:pic>
            <p:nvPicPr>
              <p:cNvPr id="160" name="墨迹 159"/>
            </p:nvPicPr>
            <p:blipFill>
              <a:blip r:embed="rId81"/>
            </p:blipFill>
            <p:spPr>
              <a:xfrm>
                <a:off x="8531336" y="5334850"/>
                <a:ext cx="140402" cy="3316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161" name="墨迹 160"/>
              <p14:cNvContentPartPr/>
              <p14:nvPr/>
            </p14:nvContentPartPr>
            <p14:xfrm>
              <a:off x="8577286" y="5225142"/>
              <a:ext cx="91900" cy="244929"/>
            </p14:xfrm>
          </p:contentPart>
        </mc:Choice>
        <mc:Fallback xmlns="">
          <p:pic>
            <p:nvPicPr>
              <p:cNvPr id="161" name="墨迹 160"/>
            </p:nvPicPr>
            <p:blipFill>
              <a:blip r:embed="rId83"/>
            </p:blipFill>
            <p:spPr>
              <a:xfrm>
                <a:off x="8577286" y="5225142"/>
                <a:ext cx="91900" cy="24492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162" name="墨迹 161"/>
              <p14:cNvContentPartPr/>
              <p14:nvPr/>
            </p14:nvContentPartPr>
            <p14:xfrm>
              <a:off x="8699819" y="5245553"/>
              <a:ext cx="71477" cy="257685"/>
            </p14:xfrm>
          </p:contentPart>
        </mc:Choice>
        <mc:Fallback xmlns="">
          <p:pic>
            <p:nvPicPr>
              <p:cNvPr id="162" name="墨迹 161"/>
            </p:nvPicPr>
            <p:blipFill>
              <a:blip r:embed="rId85"/>
            </p:blipFill>
            <p:spPr>
              <a:xfrm>
                <a:off x="8699819" y="5245553"/>
                <a:ext cx="71477" cy="257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163" name="墨迹 162"/>
              <p14:cNvContentPartPr/>
              <p14:nvPr/>
            </p14:nvContentPartPr>
            <p14:xfrm>
              <a:off x="8893829" y="5169013"/>
              <a:ext cx="265487" cy="153080"/>
            </p14:xfrm>
          </p:contentPart>
        </mc:Choice>
        <mc:Fallback xmlns="">
          <p:pic>
            <p:nvPicPr>
              <p:cNvPr id="163" name="墨迹 162"/>
            </p:nvPicPr>
            <p:blipFill>
              <a:blip r:embed="rId87"/>
            </p:blipFill>
            <p:spPr>
              <a:xfrm>
                <a:off x="8893829" y="5169013"/>
                <a:ext cx="265487" cy="153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164" name="墨迹 163"/>
              <p14:cNvContentPartPr/>
              <p14:nvPr/>
            </p14:nvContentPartPr>
            <p14:xfrm>
              <a:off x="8888723" y="5357812"/>
              <a:ext cx="239960" cy="30616"/>
            </p14:xfrm>
          </p:contentPart>
        </mc:Choice>
        <mc:Fallback xmlns="">
          <p:pic>
            <p:nvPicPr>
              <p:cNvPr id="164" name="墨迹 163"/>
            </p:nvPicPr>
            <p:blipFill>
              <a:blip r:embed="rId89"/>
            </p:blipFill>
            <p:spPr>
              <a:xfrm>
                <a:off x="8888723" y="5357812"/>
                <a:ext cx="239960" cy="3061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165" name="墨迹 164"/>
              <p14:cNvContentPartPr/>
              <p14:nvPr/>
            </p14:nvContentPartPr>
            <p14:xfrm>
              <a:off x="8893829" y="5444558"/>
              <a:ext cx="229748" cy="20410"/>
            </p14:xfrm>
          </p:contentPart>
        </mc:Choice>
        <mc:Fallback xmlns="">
          <p:pic>
            <p:nvPicPr>
              <p:cNvPr id="165" name="墨迹 164"/>
            </p:nvPicPr>
            <p:blipFill>
              <a:blip r:embed="rId91"/>
            </p:blipFill>
            <p:spPr>
              <a:xfrm>
                <a:off x="8893829" y="5444558"/>
                <a:ext cx="229748" cy="20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166" name="墨迹 165"/>
              <p14:cNvContentPartPr/>
              <p14:nvPr/>
            </p14:nvContentPartPr>
            <p14:xfrm>
              <a:off x="8901487" y="5148602"/>
              <a:ext cx="84241" cy="43373"/>
            </p14:xfrm>
          </p:contentPart>
        </mc:Choice>
        <mc:Fallback xmlns="">
          <p:pic>
            <p:nvPicPr>
              <p:cNvPr id="166" name="墨迹 165"/>
            </p:nvPicPr>
            <p:blipFill>
              <a:blip r:embed="rId93"/>
            </p:blipFill>
            <p:spPr>
              <a:xfrm>
                <a:off x="8901487" y="5148602"/>
                <a:ext cx="84241" cy="4337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167" name="墨迹 166"/>
              <p14:cNvContentPartPr/>
              <p14:nvPr/>
            </p14:nvContentPartPr>
            <p14:xfrm>
              <a:off x="8924462" y="5140948"/>
              <a:ext cx="109769" cy="48476"/>
            </p14:xfrm>
          </p:contentPart>
        </mc:Choice>
        <mc:Fallback xmlns="">
          <p:pic>
            <p:nvPicPr>
              <p:cNvPr id="167" name="墨迹 166"/>
            </p:nvPicPr>
            <p:blipFill>
              <a:blip r:embed="rId95"/>
            </p:blipFill>
            <p:spPr>
              <a:xfrm>
                <a:off x="8924462" y="5140948"/>
                <a:ext cx="109769" cy="4847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174" name="墨迹 173"/>
              <p14:cNvContentPartPr/>
              <p14:nvPr/>
            </p14:nvContentPartPr>
            <p14:xfrm>
              <a:off x="9348221" y="5092473"/>
              <a:ext cx="119979" cy="352085"/>
            </p14:xfrm>
          </p:contentPart>
        </mc:Choice>
        <mc:Fallback xmlns="">
          <p:pic>
            <p:nvPicPr>
              <p:cNvPr id="174" name="墨迹 173"/>
            </p:nvPicPr>
            <p:blipFill>
              <a:blip r:embed="rId97"/>
            </p:blipFill>
            <p:spPr>
              <a:xfrm>
                <a:off x="9348221" y="5092473"/>
                <a:ext cx="119979" cy="352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175" name="墨迹 174"/>
              <p14:cNvContentPartPr/>
              <p14:nvPr/>
            </p14:nvContentPartPr>
            <p14:xfrm>
              <a:off x="9511598" y="5214937"/>
              <a:ext cx="86794" cy="219415"/>
            </p14:xfrm>
          </p:contentPart>
        </mc:Choice>
        <mc:Fallback xmlns="">
          <p:pic>
            <p:nvPicPr>
              <p:cNvPr id="175" name="墨迹 174"/>
            </p:nvPicPr>
            <p:blipFill>
              <a:blip r:embed="rId99"/>
            </p:blipFill>
            <p:spPr>
              <a:xfrm>
                <a:off x="9511598" y="5214937"/>
                <a:ext cx="86794" cy="2194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176" name="墨迹 175"/>
              <p14:cNvContentPartPr/>
              <p14:nvPr/>
            </p14:nvContentPartPr>
            <p14:xfrm>
              <a:off x="9583075" y="5283823"/>
              <a:ext cx="107215" cy="17860"/>
            </p14:xfrm>
          </p:contentPart>
        </mc:Choice>
        <mc:Fallback xmlns="">
          <p:pic>
            <p:nvPicPr>
              <p:cNvPr id="176" name="墨迹 175"/>
            </p:nvPicPr>
            <p:blipFill>
              <a:blip r:embed="rId101"/>
            </p:blipFill>
            <p:spPr>
              <a:xfrm>
                <a:off x="9583075" y="5283823"/>
                <a:ext cx="107215" cy="178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177" name="墨迹 176"/>
              <p14:cNvContentPartPr/>
              <p14:nvPr/>
            </p14:nvContentPartPr>
            <p14:xfrm>
              <a:off x="9608602" y="5174116"/>
              <a:ext cx="76583" cy="244928"/>
            </p14:xfrm>
          </p:contentPart>
        </mc:Choice>
        <mc:Fallback xmlns="">
          <p:pic>
            <p:nvPicPr>
              <p:cNvPr id="177" name="墨迹 176"/>
            </p:nvPicPr>
            <p:blipFill>
              <a:blip r:embed="rId103"/>
            </p:blipFill>
            <p:spPr>
              <a:xfrm>
                <a:off x="9608602" y="5174116"/>
                <a:ext cx="76583" cy="24492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178" name="墨迹 177"/>
              <p14:cNvContentPartPr/>
              <p14:nvPr/>
            </p14:nvContentPartPr>
            <p14:xfrm>
              <a:off x="9700502" y="5314439"/>
              <a:ext cx="125086" cy="12757"/>
            </p14:xfrm>
          </p:contentPart>
        </mc:Choice>
        <mc:Fallback xmlns="">
          <p:pic>
            <p:nvPicPr>
              <p:cNvPr id="178" name="墨迹 177"/>
            </p:nvPicPr>
            <p:blipFill>
              <a:blip r:embed="rId105"/>
            </p:blipFill>
            <p:spPr>
              <a:xfrm>
                <a:off x="9700502" y="5314439"/>
                <a:ext cx="125086" cy="127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179" name="墨迹 178"/>
              <p14:cNvContentPartPr/>
              <p14:nvPr/>
            </p14:nvContentPartPr>
            <p14:xfrm>
              <a:off x="9756663" y="5214937"/>
              <a:ext cx="40844" cy="188799"/>
            </p14:xfrm>
          </p:contentPart>
        </mc:Choice>
        <mc:Fallback xmlns="">
          <p:pic>
            <p:nvPicPr>
              <p:cNvPr id="179" name="墨迹 178"/>
            </p:nvPicPr>
            <p:blipFill>
              <a:blip r:embed="rId107"/>
            </p:blipFill>
            <p:spPr>
              <a:xfrm>
                <a:off x="9756663" y="5214937"/>
                <a:ext cx="40844" cy="1887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180" name="墨迹 179"/>
              <p14:cNvContentPartPr/>
              <p14:nvPr/>
            </p14:nvContentPartPr>
            <p14:xfrm>
              <a:off x="9807718" y="5265964"/>
              <a:ext cx="142955" cy="158183"/>
            </p14:xfrm>
          </p:contentPart>
        </mc:Choice>
        <mc:Fallback xmlns="">
          <p:pic>
            <p:nvPicPr>
              <p:cNvPr id="180" name="墨迹 179"/>
            </p:nvPicPr>
            <p:blipFill>
              <a:blip r:embed="rId109"/>
            </p:blipFill>
            <p:spPr>
              <a:xfrm>
                <a:off x="9807718" y="5265964"/>
                <a:ext cx="142955" cy="15818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181" name="墨迹 180"/>
              <p14:cNvContentPartPr/>
              <p14:nvPr/>
            </p14:nvContentPartPr>
            <p14:xfrm>
              <a:off x="9976200" y="5214937"/>
              <a:ext cx="66372" cy="267891"/>
            </p14:xfrm>
          </p:contentPart>
        </mc:Choice>
        <mc:Fallback xmlns="">
          <p:pic>
            <p:nvPicPr>
              <p:cNvPr id="181" name="墨迹 180"/>
            </p:nvPicPr>
            <p:blipFill>
              <a:blip r:embed="rId111"/>
            </p:blipFill>
            <p:spPr>
              <a:xfrm>
                <a:off x="9976200" y="5214937"/>
                <a:ext cx="66372" cy="26789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188" name="墨迹 187"/>
              <p14:cNvContentPartPr/>
              <p14:nvPr/>
            </p14:nvContentPartPr>
            <p14:xfrm>
              <a:off x="8153527" y="5776232"/>
              <a:ext cx="137849" cy="372495"/>
            </p14:xfrm>
          </p:contentPart>
        </mc:Choice>
        <mc:Fallback xmlns="">
          <p:pic>
            <p:nvPicPr>
              <p:cNvPr id="188" name="墨迹 187"/>
            </p:nvPicPr>
            <p:blipFill>
              <a:blip r:embed="rId113"/>
            </p:blipFill>
            <p:spPr>
              <a:xfrm>
                <a:off x="8153527" y="5776232"/>
                <a:ext cx="137849" cy="3724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189" name="墨迹 188"/>
              <p14:cNvContentPartPr/>
              <p14:nvPr/>
            </p14:nvContentPartPr>
            <p14:xfrm>
              <a:off x="8327115" y="5944620"/>
              <a:ext cx="86794" cy="188799"/>
            </p14:xfrm>
          </p:contentPart>
        </mc:Choice>
        <mc:Fallback xmlns="">
          <p:pic>
            <p:nvPicPr>
              <p:cNvPr id="189" name="墨迹 188"/>
            </p:nvPicPr>
            <p:blipFill>
              <a:blip r:embed="rId115"/>
            </p:blipFill>
            <p:spPr>
              <a:xfrm>
                <a:off x="8327115" y="5944620"/>
                <a:ext cx="86794" cy="18879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190" name="墨迹 189"/>
              <p14:cNvContentPartPr/>
              <p14:nvPr/>
            </p14:nvContentPartPr>
            <p14:xfrm>
              <a:off x="8449647" y="5993095"/>
              <a:ext cx="125086" cy="12757"/>
            </p14:xfrm>
          </p:contentPart>
        </mc:Choice>
        <mc:Fallback xmlns="">
          <p:pic>
            <p:nvPicPr>
              <p:cNvPr id="190" name="墨迹 189"/>
            </p:nvPicPr>
            <p:blipFill>
              <a:blip r:embed="rId117"/>
            </p:blipFill>
            <p:spPr>
              <a:xfrm>
                <a:off x="8449647" y="5993095"/>
                <a:ext cx="125086" cy="1275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191" name="墨迹 190"/>
              <p14:cNvContentPartPr/>
              <p14:nvPr/>
            </p14:nvContentPartPr>
            <p14:xfrm>
              <a:off x="8500703" y="5888490"/>
              <a:ext cx="132743" cy="229621"/>
            </p14:xfrm>
          </p:contentPart>
        </mc:Choice>
        <mc:Fallback xmlns="">
          <p:pic>
            <p:nvPicPr>
              <p:cNvPr id="191" name="墨迹 190"/>
            </p:nvPicPr>
            <p:blipFill>
              <a:blip r:embed="rId119"/>
            </p:blipFill>
            <p:spPr>
              <a:xfrm>
                <a:off x="8500703" y="5888490"/>
                <a:ext cx="132743" cy="22962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192" name="墨迹 191"/>
              <p14:cNvContentPartPr/>
              <p14:nvPr/>
            </p14:nvContentPartPr>
            <p14:xfrm>
              <a:off x="8648763" y="6013506"/>
              <a:ext cx="109769" cy="7654"/>
            </p14:xfrm>
          </p:contentPart>
        </mc:Choice>
        <mc:Fallback xmlns="">
          <p:pic>
            <p:nvPicPr>
              <p:cNvPr id="192" name="墨迹 191"/>
            </p:nvPicPr>
            <p:blipFill>
              <a:blip r:embed="rId121"/>
            </p:blipFill>
            <p:spPr>
              <a:xfrm>
                <a:off x="8648763" y="6013506"/>
                <a:ext cx="109769" cy="76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193" name="墨迹 192"/>
              <p14:cNvContentPartPr/>
              <p14:nvPr/>
            </p14:nvContentPartPr>
            <p14:xfrm>
              <a:off x="8694713" y="5954825"/>
              <a:ext cx="35738" cy="158184"/>
            </p14:xfrm>
          </p:contentPart>
        </mc:Choice>
        <mc:Fallback xmlns="">
          <p:pic>
            <p:nvPicPr>
              <p:cNvPr id="193" name="墨迹 192"/>
            </p:nvPicPr>
            <p:blipFill>
              <a:blip r:embed="rId123"/>
            </p:blipFill>
            <p:spPr>
              <a:xfrm>
                <a:off x="8694713" y="5954825"/>
                <a:ext cx="35738" cy="15818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4" p14:bwMode="auto">
            <p14:nvContentPartPr>
              <p14:cNvPr id="194" name="墨迹 193"/>
              <p14:cNvContentPartPr/>
              <p14:nvPr/>
            </p14:nvContentPartPr>
            <p14:xfrm>
              <a:off x="8740663" y="5990544"/>
              <a:ext cx="132743" cy="137772"/>
            </p14:xfrm>
          </p:contentPart>
        </mc:Choice>
        <mc:Fallback xmlns="">
          <p:pic>
            <p:nvPicPr>
              <p:cNvPr id="194" name="墨迹 193"/>
            </p:nvPicPr>
            <p:blipFill>
              <a:blip r:embed="rId125"/>
            </p:blipFill>
            <p:spPr>
              <a:xfrm>
                <a:off x="8740663" y="5990544"/>
                <a:ext cx="132743" cy="13777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6" p14:bwMode="auto">
            <p14:nvContentPartPr>
              <p14:cNvPr id="195" name="墨迹 194"/>
              <p14:cNvContentPartPr/>
              <p14:nvPr/>
            </p14:nvContentPartPr>
            <p14:xfrm>
              <a:off x="8906593" y="5965031"/>
              <a:ext cx="53607" cy="193902"/>
            </p14:xfrm>
          </p:contentPart>
        </mc:Choice>
        <mc:Fallback xmlns="">
          <p:pic>
            <p:nvPicPr>
              <p:cNvPr id="195" name="墨迹 194"/>
            </p:nvPicPr>
            <p:blipFill>
              <a:blip r:embed="rId127"/>
            </p:blipFill>
            <p:spPr>
              <a:xfrm>
                <a:off x="8906593" y="5965031"/>
                <a:ext cx="53607" cy="19390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8" p14:bwMode="auto">
            <p14:nvContentPartPr>
              <p14:cNvPr id="196" name="墨迹 195"/>
              <p14:cNvContentPartPr/>
              <p14:nvPr/>
            </p14:nvContentPartPr>
            <p14:xfrm>
              <a:off x="9016361" y="5903799"/>
              <a:ext cx="219538" cy="122464"/>
            </p14:xfrm>
          </p:contentPart>
        </mc:Choice>
        <mc:Fallback xmlns="">
          <p:pic>
            <p:nvPicPr>
              <p:cNvPr id="196" name="墨迹 195"/>
            </p:nvPicPr>
            <p:blipFill>
              <a:blip r:embed="rId129"/>
            </p:blipFill>
            <p:spPr>
              <a:xfrm>
                <a:off x="9016361" y="5903799"/>
                <a:ext cx="219538" cy="1224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0" p14:bwMode="auto">
            <p14:nvContentPartPr>
              <p14:cNvPr id="197" name="墨迹 196"/>
              <p14:cNvContentPartPr/>
              <p14:nvPr/>
            </p14:nvContentPartPr>
            <p14:xfrm>
              <a:off x="9011256" y="6061982"/>
              <a:ext cx="239960" cy="28064"/>
            </p14:xfrm>
          </p:contentPart>
        </mc:Choice>
        <mc:Fallback xmlns="">
          <p:pic>
            <p:nvPicPr>
              <p:cNvPr id="197" name="墨迹 196"/>
            </p:nvPicPr>
            <p:blipFill>
              <a:blip r:embed="rId131"/>
            </p:blipFill>
            <p:spPr>
              <a:xfrm>
                <a:off x="9011256" y="6061982"/>
                <a:ext cx="239960" cy="280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2" p14:bwMode="auto">
            <p14:nvContentPartPr>
              <p14:cNvPr id="198" name="墨迹 197"/>
              <p14:cNvContentPartPr/>
              <p14:nvPr/>
            </p14:nvContentPartPr>
            <p14:xfrm>
              <a:off x="9031678" y="6138522"/>
              <a:ext cx="239960" cy="20410"/>
            </p14:xfrm>
          </p:contentPart>
        </mc:Choice>
        <mc:Fallback xmlns="">
          <p:pic>
            <p:nvPicPr>
              <p:cNvPr id="198" name="墨迹 197"/>
            </p:nvPicPr>
            <p:blipFill>
              <a:blip r:embed="rId133"/>
            </p:blipFill>
            <p:spPr>
              <a:xfrm>
                <a:off x="9031678" y="6138522"/>
                <a:ext cx="239960" cy="20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4" p14:bwMode="auto">
            <p14:nvContentPartPr>
              <p14:cNvPr id="209" name="墨迹 208"/>
              <p14:cNvContentPartPr/>
              <p14:nvPr/>
            </p14:nvContentPartPr>
            <p14:xfrm>
              <a:off x="9429909" y="5939517"/>
              <a:ext cx="135296" cy="301058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135"/>
            </p:blipFill>
            <p:spPr>
              <a:xfrm>
                <a:off x="9429909" y="5939517"/>
                <a:ext cx="135296" cy="30105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6" p14:bwMode="auto">
            <p14:nvContentPartPr>
              <p14:cNvPr id="210" name="墨迹 209"/>
              <p14:cNvContentPartPr/>
              <p14:nvPr/>
            </p14:nvContentPartPr>
            <p14:xfrm>
              <a:off x="9618813" y="6026263"/>
              <a:ext cx="35739" cy="204107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137"/>
            </p:blipFill>
            <p:spPr>
              <a:xfrm>
                <a:off x="9618813" y="6026263"/>
                <a:ext cx="35739" cy="2041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8" p14:bwMode="auto">
            <p14:nvContentPartPr>
              <p14:cNvPr id="211" name="墨迹 210"/>
              <p14:cNvContentPartPr/>
              <p14:nvPr/>
            </p14:nvContentPartPr>
            <p14:xfrm>
              <a:off x="9674974" y="6100252"/>
              <a:ext cx="114874" cy="17859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139"/>
            </p:blipFill>
            <p:spPr>
              <a:xfrm>
                <a:off x="9674974" y="6100252"/>
                <a:ext cx="114874" cy="17859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0" p14:bwMode="auto">
            <p14:nvContentPartPr>
              <p14:cNvPr id="212" name="墨迹 211"/>
              <p14:cNvContentPartPr/>
              <p14:nvPr/>
            </p14:nvContentPartPr>
            <p14:xfrm>
              <a:off x="9715819" y="6046674"/>
              <a:ext cx="76582" cy="173490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141"/>
            </p:blipFill>
            <p:spPr>
              <a:xfrm>
                <a:off x="9715819" y="6046674"/>
                <a:ext cx="76582" cy="1734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2" p14:bwMode="auto">
            <p14:nvContentPartPr>
              <p14:cNvPr id="213" name="墨迹 212"/>
              <p14:cNvContentPartPr/>
              <p14:nvPr/>
            </p14:nvContentPartPr>
            <p14:xfrm>
              <a:off x="9815376" y="6026263"/>
              <a:ext cx="63820" cy="272994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143"/>
            </p:blipFill>
            <p:spPr>
              <a:xfrm>
                <a:off x="9815376" y="6026263"/>
                <a:ext cx="63820" cy="2729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4" p14:bwMode="auto">
            <p14:nvContentPartPr>
              <p14:cNvPr id="214" name="墨迹 213"/>
              <p14:cNvContentPartPr/>
              <p14:nvPr/>
            </p14:nvContentPartPr>
            <p14:xfrm>
              <a:off x="9945567" y="6115560"/>
              <a:ext cx="135297" cy="22962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145"/>
            </p:blipFill>
            <p:spPr>
              <a:xfrm>
                <a:off x="9945567" y="6115560"/>
                <a:ext cx="135297" cy="2296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6" p14:bwMode="auto">
            <p14:nvContentPartPr>
              <p14:cNvPr id="215" name="墨迹 214"/>
              <p14:cNvContentPartPr/>
              <p14:nvPr/>
            </p14:nvContentPartPr>
            <p14:xfrm>
              <a:off x="10037467" y="6036468"/>
              <a:ext cx="10211" cy="196453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147"/>
            </p:blipFill>
            <p:spPr>
              <a:xfrm>
                <a:off x="10037467" y="6036468"/>
                <a:ext cx="10211" cy="1964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8" p14:bwMode="auto">
            <p14:nvContentPartPr>
              <p14:cNvPr id="224" name="墨迹 223"/>
              <p14:cNvContentPartPr/>
              <p14:nvPr/>
            </p14:nvContentPartPr>
            <p14:xfrm>
              <a:off x="10154894" y="6067084"/>
              <a:ext cx="148060" cy="183697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149"/>
            </p:blipFill>
            <p:spPr>
              <a:xfrm>
                <a:off x="10154894" y="6067084"/>
                <a:ext cx="148060" cy="18369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0" p14:bwMode="auto">
            <p14:nvContentPartPr>
              <p14:cNvPr id="225" name="墨迹 224"/>
              <p14:cNvContentPartPr/>
              <p14:nvPr/>
            </p14:nvContentPartPr>
            <p14:xfrm>
              <a:off x="10338693" y="5949723"/>
              <a:ext cx="112321" cy="357187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151"/>
            </p:blipFill>
            <p:spPr>
              <a:xfrm>
                <a:off x="10338693" y="5949723"/>
                <a:ext cx="112321" cy="35718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2" p14:bwMode="auto">
            <p14:nvContentPartPr>
              <p14:cNvPr id="226" name="墨迹 225"/>
              <p14:cNvContentPartPr/>
              <p14:nvPr/>
            </p14:nvContentPartPr>
            <p14:xfrm>
              <a:off x="10489307" y="6021160"/>
              <a:ext cx="48503" cy="102053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153"/>
            </p:blipFill>
            <p:spPr>
              <a:xfrm>
                <a:off x="10489307" y="6021160"/>
                <a:ext cx="48503" cy="1020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4" p14:bwMode="auto">
            <p14:nvContentPartPr>
              <p14:cNvPr id="227" name="墨迹 226"/>
              <p14:cNvContentPartPr/>
              <p14:nvPr/>
            </p14:nvContentPartPr>
            <p14:xfrm>
              <a:off x="10512281" y="6123214"/>
              <a:ext cx="61266" cy="178594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155"/>
            </p:blipFill>
            <p:spPr>
              <a:xfrm>
                <a:off x="10512281" y="6123214"/>
                <a:ext cx="61266" cy="1785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6" p14:bwMode="auto">
            <p14:nvContentPartPr>
              <p14:cNvPr id="228" name="墨迹 227"/>
              <p14:cNvContentPartPr/>
              <p14:nvPr/>
            </p14:nvContentPartPr>
            <p14:xfrm>
              <a:off x="10604181" y="6143625"/>
              <a:ext cx="89346" cy="15308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157"/>
            </p:blipFill>
            <p:spPr>
              <a:xfrm>
                <a:off x="10604181" y="6143625"/>
                <a:ext cx="89346" cy="15308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8" p14:bwMode="auto">
            <p14:nvContentPartPr>
              <p14:cNvPr id="229" name="墨迹 228"/>
              <p14:cNvContentPartPr/>
              <p14:nvPr/>
            </p14:nvContentPartPr>
            <p14:xfrm>
              <a:off x="10629709" y="6051776"/>
              <a:ext cx="63818" cy="239826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159"/>
            </p:blipFill>
            <p:spPr>
              <a:xfrm>
                <a:off x="10629709" y="6051776"/>
                <a:ext cx="63818" cy="2398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0" p14:bwMode="auto">
            <p14:nvContentPartPr>
              <p14:cNvPr id="230" name="墨迹 229"/>
              <p14:cNvContentPartPr/>
              <p14:nvPr/>
            </p14:nvContentPartPr>
            <p14:xfrm>
              <a:off x="10731818" y="6102803"/>
              <a:ext cx="35739" cy="176042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161"/>
            </p:blipFill>
            <p:spPr>
              <a:xfrm>
                <a:off x="10731818" y="6102803"/>
                <a:ext cx="35739" cy="17604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2" p14:bwMode="auto">
            <p14:nvContentPartPr>
              <p14:cNvPr id="231" name="墨迹 230"/>
              <p14:cNvContentPartPr/>
              <p14:nvPr/>
            </p14:nvContentPartPr>
            <p14:xfrm>
              <a:off x="10570995" y="6107906"/>
              <a:ext cx="33186" cy="20410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163"/>
            </p:blipFill>
            <p:spPr>
              <a:xfrm>
                <a:off x="10570995" y="6107906"/>
                <a:ext cx="33186" cy="20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4" p14:bwMode="auto">
            <p14:nvContentPartPr>
              <p14:cNvPr id="232" name="墨迹 231"/>
              <p14:cNvContentPartPr/>
              <p14:nvPr/>
            </p14:nvContentPartPr>
            <p14:xfrm>
              <a:off x="10548019" y="6128316"/>
              <a:ext cx="7659" cy="360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165"/>
            </p:blipFill>
            <p:spPr>
              <a:xfrm>
                <a:off x="10548019" y="6128316"/>
                <a:ext cx="7659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6" p14:bwMode="auto">
            <p14:nvContentPartPr>
              <p14:cNvPr id="237" name="墨迹 236"/>
              <p14:cNvContentPartPr/>
              <p14:nvPr/>
            </p14:nvContentPartPr>
            <p14:xfrm>
              <a:off x="10088522" y="5355261"/>
              <a:ext cx="163377" cy="7654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167"/>
            </p:blipFill>
            <p:spPr>
              <a:xfrm>
                <a:off x="10088522" y="5355261"/>
                <a:ext cx="163377" cy="765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8" p14:bwMode="auto">
            <p14:nvContentPartPr>
              <p14:cNvPr id="238" name="墨迹 237"/>
              <p14:cNvContentPartPr/>
              <p14:nvPr/>
            </p14:nvContentPartPr>
            <p14:xfrm>
              <a:off x="10313165" y="5194526"/>
              <a:ext cx="137849" cy="295956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169"/>
            </p:blipFill>
            <p:spPr>
              <a:xfrm>
                <a:off x="10313165" y="5194526"/>
                <a:ext cx="137849" cy="29595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0" p14:bwMode="auto">
            <p14:nvContentPartPr>
              <p14:cNvPr id="239" name="墨迹 238"/>
              <p14:cNvContentPartPr/>
              <p14:nvPr/>
            </p14:nvContentPartPr>
            <p14:xfrm>
              <a:off x="10491859" y="5316990"/>
              <a:ext cx="61266" cy="153081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71"/>
            </p:blipFill>
            <p:spPr>
              <a:xfrm>
                <a:off x="10491859" y="5316990"/>
                <a:ext cx="61266" cy="153081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2" p14:bwMode="auto">
            <p14:nvContentPartPr>
              <p14:cNvPr id="240" name="墨迹 239"/>
              <p14:cNvContentPartPr/>
              <p14:nvPr/>
            </p14:nvContentPartPr>
            <p14:xfrm>
              <a:off x="10548019" y="5324644"/>
              <a:ext cx="130191" cy="38270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73"/>
            </p:blipFill>
            <p:spPr>
              <a:xfrm>
                <a:off x="10548019" y="5324644"/>
                <a:ext cx="130191" cy="382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4" p14:bwMode="auto">
            <p14:nvContentPartPr>
              <p14:cNvPr id="241" name="墨迹 240"/>
              <p14:cNvContentPartPr/>
              <p14:nvPr/>
            </p14:nvContentPartPr>
            <p14:xfrm>
              <a:off x="10599075" y="5265964"/>
              <a:ext cx="81688" cy="204107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75"/>
            </p:blipFill>
            <p:spPr>
              <a:xfrm>
                <a:off x="10599075" y="5265964"/>
                <a:ext cx="81688" cy="204107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6" p14:bwMode="auto">
            <p14:nvContentPartPr>
              <p14:cNvPr id="242" name="墨迹 241"/>
              <p14:cNvContentPartPr/>
              <p14:nvPr/>
            </p14:nvContentPartPr>
            <p14:xfrm>
              <a:off x="10678210" y="5301683"/>
              <a:ext cx="63819" cy="196453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177"/>
            </p:blipFill>
            <p:spPr>
              <a:xfrm>
                <a:off x="10678210" y="5301683"/>
                <a:ext cx="63819" cy="196453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8" p14:bwMode="auto">
            <p14:nvContentPartPr>
              <p14:cNvPr id="243" name="墨迹 242"/>
              <p14:cNvContentPartPr/>
              <p14:nvPr/>
            </p14:nvContentPartPr>
            <p14:xfrm>
              <a:off x="9210371" y="5515995"/>
              <a:ext cx="1955418" cy="84194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179"/>
            </p:blipFill>
            <p:spPr>
              <a:xfrm>
                <a:off x="9210371" y="5515995"/>
                <a:ext cx="1955418" cy="8419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0" p14:bwMode="auto">
            <p14:nvContentPartPr>
              <p14:cNvPr id="244" name="墨迹 243"/>
              <p14:cNvContentPartPr/>
              <p14:nvPr/>
            </p14:nvContentPartPr>
            <p14:xfrm>
              <a:off x="9930251" y="5638459"/>
              <a:ext cx="209327" cy="153080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181"/>
            </p:blipFill>
            <p:spPr>
              <a:xfrm>
                <a:off x="9930251" y="5638459"/>
                <a:ext cx="209327" cy="1530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8790" y="120015"/>
            <a:ext cx="11123295" cy="64160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UNIT_PLACING_PICTURE_USER_VIEWPORT" val="{&quot;height&quot;:10795,&quot;width&quot;:19200}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commondata" val="eyJoZGlkIjoiNDIzNThmNGEyOTJiMWJmOGVkMDgyYzNhMWYzMGEzOD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半颜</cp:lastModifiedBy>
  <cp:revision>21</cp:revision>
  <dcterms:created xsi:type="dcterms:W3CDTF">1900-01-01T00:00:00Z</dcterms:created>
  <dcterms:modified xsi:type="dcterms:W3CDTF">2024-04-26T08:13:48Z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9698DA18F30440039D521EA40594DA06_13</vt:lpwstr>
  </property>
</Properties>
</file>